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68"/>
  </p:notesMasterIdLst>
  <p:sldIdLst>
    <p:sldId id="2144212304" r:id="rId3"/>
    <p:sldId id="2144212303" r:id="rId4"/>
    <p:sldId id="2144212302" r:id="rId5"/>
    <p:sldId id="2144212300" r:id="rId6"/>
    <p:sldId id="2144212298" r:id="rId7"/>
    <p:sldId id="2144212296" r:id="rId8"/>
    <p:sldId id="2144212295" r:id="rId9"/>
    <p:sldId id="2144212294" r:id="rId10"/>
    <p:sldId id="2144212293" r:id="rId11"/>
    <p:sldId id="2144212291" r:id="rId12"/>
    <p:sldId id="2144212292" r:id="rId13"/>
    <p:sldId id="2144212290" r:id="rId14"/>
    <p:sldId id="2144212288" r:id="rId15"/>
    <p:sldId id="2144212289" r:id="rId16"/>
    <p:sldId id="2144212287" r:id="rId17"/>
    <p:sldId id="2144212286" r:id="rId18"/>
    <p:sldId id="2144212283" r:id="rId19"/>
    <p:sldId id="2144212285" r:id="rId20"/>
    <p:sldId id="2144212284" r:id="rId21"/>
    <p:sldId id="2144212282" r:id="rId22"/>
    <p:sldId id="2144212280" r:id="rId23"/>
    <p:sldId id="2144212279" r:id="rId24"/>
    <p:sldId id="2144212278" r:id="rId25"/>
    <p:sldId id="2144212277" r:id="rId26"/>
    <p:sldId id="2144212274" r:id="rId27"/>
    <p:sldId id="2144212275" r:id="rId28"/>
    <p:sldId id="2144212276" r:id="rId29"/>
    <p:sldId id="296" r:id="rId30"/>
    <p:sldId id="295" r:id="rId31"/>
    <p:sldId id="294" r:id="rId32"/>
    <p:sldId id="292" r:id="rId33"/>
    <p:sldId id="291" r:id="rId34"/>
    <p:sldId id="288" r:id="rId35"/>
    <p:sldId id="287" r:id="rId36"/>
    <p:sldId id="285" r:id="rId37"/>
    <p:sldId id="290" r:id="rId38"/>
    <p:sldId id="2144212305" r:id="rId39"/>
    <p:sldId id="286" r:id="rId40"/>
    <p:sldId id="284" r:id="rId41"/>
    <p:sldId id="282" r:id="rId42"/>
    <p:sldId id="283" r:id="rId43"/>
    <p:sldId id="281" r:id="rId44"/>
    <p:sldId id="280" r:id="rId45"/>
    <p:sldId id="277" r:id="rId46"/>
    <p:sldId id="278" r:id="rId47"/>
    <p:sldId id="276" r:id="rId48"/>
    <p:sldId id="275" r:id="rId49"/>
    <p:sldId id="274" r:id="rId50"/>
    <p:sldId id="273" r:id="rId51"/>
    <p:sldId id="272" r:id="rId52"/>
    <p:sldId id="271" r:id="rId53"/>
    <p:sldId id="270" r:id="rId54"/>
    <p:sldId id="262" r:id="rId55"/>
    <p:sldId id="268" r:id="rId56"/>
    <p:sldId id="267" r:id="rId57"/>
    <p:sldId id="266" r:id="rId58"/>
    <p:sldId id="265" r:id="rId59"/>
    <p:sldId id="264" r:id="rId60"/>
    <p:sldId id="263" r:id="rId61"/>
    <p:sldId id="261" r:id="rId62"/>
    <p:sldId id="260" r:id="rId63"/>
    <p:sldId id="259" r:id="rId64"/>
    <p:sldId id="258" r:id="rId65"/>
    <p:sldId id="257" r:id="rId66"/>
    <p:sldId id="256"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BAC1"/>
    <a:srgbClr val="4B77C5"/>
    <a:srgbClr val="222222"/>
    <a:srgbClr val="9BCDF7"/>
    <a:srgbClr val="DAEDFC"/>
    <a:srgbClr val="C919E1"/>
    <a:srgbClr val="DAE73A"/>
    <a:srgbClr val="000000"/>
    <a:srgbClr val="FFFFFF"/>
    <a:srgbClr val="07E7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43"/>
    <p:restoredTop sz="94673"/>
  </p:normalViewPr>
  <p:slideViewPr>
    <p:cSldViewPr snapToGrid="0">
      <p:cViewPr>
        <p:scale>
          <a:sx n="100" d="100"/>
          <a:sy n="100" d="100"/>
        </p:scale>
        <p:origin x="2136" y="121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AB977-9CFB-4392-81F5-0F7850A006E2}"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43CD0E-9AFD-44C1-A54E-C0383A1B1D0D}" type="slidenum">
              <a:rPr lang="en-US" smtClean="0"/>
              <a:t>‹#›</a:t>
            </a:fld>
            <a:endParaRPr lang="en-US"/>
          </a:p>
        </p:txBody>
      </p:sp>
    </p:spTree>
    <p:extLst>
      <p:ext uri="{BB962C8B-B14F-4D97-AF65-F5344CB8AC3E}">
        <p14:creationId xmlns:p14="http://schemas.microsoft.com/office/powerpoint/2010/main" val="104385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43CD0E-9AFD-44C1-A54E-C0383A1B1D0D}" type="slidenum">
              <a:rPr lang="en-US" smtClean="0"/>
              <a:t>12</a:t>
            </a:fld>
            <a:endParaRPr lang="en-US"/>
          </a:p>
        </p:txBody>
      </p:sp>
    </p:spTree>
    <p:extLst>
      <p:ext uri="{BB962C8B-B14F-4D97-AF65-F5344CB8AC3E}">
        <p14:creationId xmlns:p14="http://schemas.microsoft.com/office/powerpoint/2010/main" val="73350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43CD0E-9AFD-44C1-A54E-C0383A1B1D0D}" type="slidenum">
              <a:rPr lang="en-US" smtClean="0"/>
              <a:t>15</a:t>
            </a:fld>
            <a:endParaRPr lang="en-US"/>
          </a:p>
        </p:txBody>
      </p:sp>
    </p:spTree>
    <p:extLst>
      <p:ext uri="{BB962C8B-B14F-4D97-AF65-F5344CB8AC3E}">
        <p14:creationId xmlns:p14="http://schemas.microsoft.com/office/powerpoint/2010/main" val="75520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43CD0E-9AFD-44C1-A54E-C0383A1B1D0D}" type="slidenum">
              <a:rPr lang="en-US" smtClean="0"/>
              <a:t>32</a:t>
            </a:fld>
            <a:endParaRPr lang="en-US"/>
          </a:p>
        </p:txBody>
      </p:sp>
    </p:spTree>
    <p:extLst>
      <p:ext uri="{BB962C8B-B14F-4D97-AF65-F5344CB8AC3E}">
        <p14:creationId xmlns:p14="http://schemas.microsoft.com/office/powerpoint/2010/main" val="162037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43CD0E-9AFD-44C1-A54E-C0383A1B1D0D}" type="slidenum">
              <a:rPr lang="en-US" smtClean="0"/>
              <a:t>44</a:t>
            </a:fld>
            <a:endParaRPr lang="en-US"/>
          </a:p>
        </p:txBody>
      </p:sp>
    </p:spTree>
    <p:extLst>
      <p:ext uri="{BB962C8B-B14F-4D97-AF65-F5344CB8AC3E}">
        <p14:creationId xmlns:p14="http://schemas.microsoft.com/office/powerpoint/2010/main" val="77332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ABD4-E70F-C038-EE47-B90A06A24D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FD27DB-D343-B800-B89B-FF99098C23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BBD915-0CE0-D908-582B-BF83663A4C4A}"/>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5" name="Footer Placeholder 4">
            <a:extLst>
              <a:ext uri="{FF2B5EF4-FFF2-40B4-BE49-F238E27FC236}">
                <a16:creationId xmlns:a16="http://schemas.microsoft.com/office/drawing/2014/main" id="{F8200A7C-7BB0-6107-EB52-9DED5C129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C174-7DA3-EA97-85A0-4BE98C8EC743}"/>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4012268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C8F22-A5BF-1C31-A9F8-5EEB9AB1E5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9AC27A-AE1E-4EE4-7446-81FB782BF6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049B5-9A27-61C8-D2D7-AA43552F2B65}"/>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5" name="Footer Placeholder 4">
            <a:extLst>
              <a:ext uri="{FF2B5EF4-FFF2-40B4-BE49-F238E27FC236}">
                <a16:creationId xmlns:a16="http://schemas.microsoft.com/office/drawing/2014/main" id="{DB2655F0-81FB-E193-6990-217832481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DF1C1-5166-DE7A-3DE2-6DB4DA1E2D81}"/>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228331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C32970-E2EA-DEB6-A444-2D1F2AE300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E60A44-EF15-CA0A-6945-272EDD8A9D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F0925-7A5C-9EF5-1257-C85E81174D9A}"/>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5" name="Footer Placeholder 4">
            <a:extLst>
              <a:ext uri="{FF2B5EF4-FFF2-40B4-BE49-F238E27FC236}">
                <a16:creationId xmlns:a16="http://schemas.microsoft.com/office/drawing/2014/main" id="{FAFA0F1B-0C54-6470-CD69-9CE33BF50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A4755-42AE-6479-E8EA-43AC4F55E52E}"/>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328793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09DD532E-80E6-4827-9D26-79331A2E2F92}"/>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FAAE358-1727-4329-B314-8A0988396DA6}"/>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E3213F80-D8C2-493E-A4E8-53746CE58CFD}"/>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56816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8906CEAF-F437-4508-9387-90100AE99A8E}"/>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460905AF-8609-4183-BADB-E634D615F5C8}"/>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99BD991-F477-4F6D-97B6-9CFB3592FC4C}"/>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85459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C991A715-9DFE-42DD-923A-ED5B45BA3AEE}"/>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B6A50E73-9D22-4D57-9765-08BADFB848DF}"/>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51D458A1-F25A-40BA-A8EA-97FE35B28C9F}"/>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96120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8">
            <a:extLst>
              <a:ext uri="{FF2B5EF4-FFF2-40B4-BE49-F238E27FC236}">
                <a16:creationId xmlns:a16="http://schemas.microsoft.com/office/drawing/2014/main" id="{54C2096C-5014-4784-87D1-A5D2B6663F18}"/>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622DE11-B09B-4143-AA54-E1633CFBBA2F}"/>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5EBFF97F-8964-410A-8FED-1E6C35132D2A}"/>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90193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3" name="Rectangle 12">
            <a:extLst>
              <a:ext uri="{FF2B5EF4-FFF2-40B4-BE49-F238E27FC236}">
                <a16:creationId xmlns:a16="http://schemas.microsoft.com/office/drawing/2014/main" id="{4F1A78EE-1A24-442D-B34F-2F7EA599EB66}"/>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AD65E6F8-8665-4E70-A582-9315E3A2C432}"/>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FD3187FB-738A-4E35-8E51-AF59CDC30C85}"/>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0031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9" name="Rectangle 8">
            <a:extLst>
              <a:ext uri="{FF2B5EF4-FFF2-40B4-BE49-F238E27FC236}">
                <a16:creationId xmlns:a16="http://schemas.microsoft.com/office/drawing/2014/main" id="{FC495A9C-6311-4D8F-A7BD-8E9C4167AB62}"/>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BFAC97B-5B67-4015-957F-8453601DAF2C}"/>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F6EB583-7583-41F4-B67F-94D43F1DDAE3}"/>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057521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44673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0D4E0517-0FE5-43DE-B08C-6CE2CF520372}"/>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EB235D3D-062B-4F53-AAE0-3DA25A162B8B}"/>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25CAED3-3802-4717-B4FD-5A117AEE6E66}"/>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20528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67B6-9E99-62DF-A0B7-95B143F0B1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C10F01-9367-AF09-F64D-8C127DFF1C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250E8-1177-606F-B9B2-4F3E781CBFFE}"/>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5" name="Footer Placeholder 4">
            <a:extLst>
              <a:ext uri="{FF2B5EF4-FFF2-40B4-BE49-F238E27FC236}">
                <a16:creationId xmlns:a16="http://schemas.microsoft.com/office/drawing/2014/main" id="{0A47828C-E5BE-88DE-5E96-9A33C8B66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1F70C0-BBD4-8628-6522-00AD7867DF9A}"/>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4235620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5E401556-83E7-485D-8753-7F1127537075}"/>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F490EAB6-2548-4D82-8BE8-268BBF84A2F2}"/>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C579D13-921C-4CD5-9255-8360D6B07C51}"/>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904739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Rectangle 9">
            <a:extLst>
              <a:ext uri="{FF2B5EF4-FFF2-40B4-BE49-F238E27FC236}">
                <a16:creationId xmlns:a16="http://schemas.microsoft.com/office/drawing/2014/main" id="{D61BE6DF-EA9E-4AEB-BA7B-3CE7F6A496DF}"/>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41BDE65D-C841-4093-A7E6-E392D680CD6C}"/>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1FF0AF4-4B6C-4F46-9232-72D3B5894812}"/>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84358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8" name="Rectangle 7">
            <a:extLst>
              <a:ext uri="{FF2B5EF4-FFF2-40B4-BE49-F238E27FC236}">
                <a16:creationId xmlns:a16="http://schemas.microsoft.com/office/drawing/2014/main" id="{878F8D66-963D-4F7C-AE79-667F1B3E5388}"/>
              </a:ext>
            </a:extLst>
          </p:cNvPr>
          <p:cNvSpPr/>
          <p:nvPr userDrawn="1"/>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38AA948-0971-45E0-89B9-F7D2C31C0EDA}"/>
              </a:ext>
            </a:extLst>
          </p:cNvPr>
          <p:cNvSpPr/>
          <p:nvPr userDrawn="1"/>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CCB5C878-DB77-4A85-95F4-46BD9C652436}"/>
              </a:ext>
            </a:extLst>
          </p:cNvPr>
          <p:cNvSpPr/>
          <p:nvPr userDrawn="1"/>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20458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White Title Slide">
  <p:cSld name="White Title Slide">
    <p:spTree>
      <p:nvGrpSpPr>
        <p:cNvPr id="1" name="Shape 35"/>
        <p:cNvGrpSpPr/>
        <p:nvPr/>
      </p:nvGrpSpPr>
      <p:grpSpPr>
        <a:xfrm>
          <a:off x="0" y="0"/>
          <a:ext cx="0" cy="0"/>
          <a:chOff x="0" y="0"/>
          <a:chExt cx="0" cy="0"/>
        </a:xfrm>
      </p:grpSpPr>
      <p:sp>
        <p:nvSpPr>
          <p:cNvPr id="36" name="Google Shape;36;p40"/>
          <p:cNvSpPr/>
          <p:nvPr/>
        </p:nvSpPr>
        <p:spPr>
          <a:xfrm>
            <a:off x="78488" y="0"/>
            <a:ext cx="78659"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
        <p:nvSpPr>
          <p:cNvPr id="37" name="Google Shape;37;p40"/>
          <p:cNvSpPr/>
          <p:nvPr/>
        </p:nvSpPr>
        <p:spPr>
          <a:xfrm>
            <a:off x="-9832" y="0"/>
            <a:ext cx="108155"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1550159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4098776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636090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416787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6380454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1737198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44559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C0EA-8560-9DF9-DADD-454450EF2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6613BF7-70D1-A784-904E-837741588F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DF524C-E248-86AC-3CC8-2339F39BDD3C}"/>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5" name="Footer Placeholder 4">
            <a:extLst>
              <a:ext uri="{FF2B5EF4-FFF2-40B4-BE49-F238E27FC236}">
                <a16:creationId xmlns:a16="http://schemas.microsoft.com/office/drawing/2014/main" id="{5630400C-D512-82B8-D19E-B27B586C4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83186-C771-2F6C-609B-9AEE8DC365AC}"/>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526048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8191284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15687479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8330585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9459896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2586638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CE00ECA-E657-40D0-AE56-3EC645DA4D07}"/>
              </a:ext>
            </a:extLst>
          </p:cNvPr>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24" name="Freeform: Shape 23">
            <a:extLst>
              <a:ext uri="{FF2B5EF4-FFF2-40B4-BE49-F238E27FC236}">
                <a16:creationId xmlns:a16="http://schemas.microsoft.com/office/drawing/2014/main" id="{A5314C01-4824-49ED-B262-EE250BE8A44C}"/>
              </a:ext>
            </a:extLst>
          </p:cNvPr>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25" name="Freeform: Shape 24">
            <a:extLst>
              <a:ext uri="{FF2B5EF4-FFF2-40B4-BE49-F238E27FC236}">
                <a16:creationId xmlns:a16="http://schemas.microsoft.com/office/drawing/2014/main" id="{0A68FBC7-3201-4DFF-B7E8-E2047CA06AA2}"/>
              </a:ext>
            </a:extLst>
          </p:cNvPr>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B6D07DD-F1C7-4A36-AF98-6B5500A11EC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5C17B0-42A8-446A-BBCA-2ED0DE1F70E1}"/>
              </a:ext>
            </a:extLst>
          </p:cNvPr>
          <p:cNvSpPr>
            <a:spLocks noGrp="1"/>
          </p:cNvSpPr>
          <p:nvPr>
            <p:ph type="ftr" sz="quarter" idx="50"/>
          </p:nvPr>
        </p:nvSpPr>
        <p:spPr/>
        <p:txBody>
          <a:bodyPr/>
          <a:lstStyle/>
          <a:p>
            <a:endParaRPr lang="en-US" noProof="0"/>
          </a:p>
        </p:txBody>
      </p:sp>
      <p:sp>
        <p:nvSpPr>
          <p:cNvPr id="13" name="Slide Number Placeholder 12">
            <a:extLst>
              <a:ext uri="{FF2B5EF4-FFF2-40B4-BE49-F238E27FC236}">
                <a16:creationId xmlns:a16="http://schemas.microsoft.com/office/drawing/2014/main" id="{170FBC51-A53D-41AF-9EF3-17C1C64384C3}"/>
              </a:ext>
            </a:extLst>
          </p:cNvPr>
          <p:cNvSpPr>
            <a:spLocks noGrp="1"/>
          </p:cNvSpPr>
          <p:nvPr>
            <p:ph type="sldNum" sz="quarter" idx="51"/>
          </p:nvPr>
        </p:nvSpPr>
        <p:spPr/>
        <p:txBody>
          <a:bodyPr/>
          <a:lstStyle>
            <a:lvl1pPr algn="ctr">
              <a:defRPr/>
            </a:lvl1pPr>
          </a:lstStyle>
          <a:p>
            <a:fld id="{B67B645E-C5E5-4727-B977-D372A0AA71D9}" type="slidenum">
              <a:rPr lang="en-US" noProof="0" smtClean="0"/>
              <a:pPr/>
              <a:t>‹#›</a:t>
            </a:fld>
            <a:endParaRPr lang="en-US" noProof="0"/>
          </a:p>
        </p:txBody>
      </p:sp>
      <p:sp>
        <p:nvSpPr>
          <p:cNvPr id="26" name="Text Placeholder 4">
            <a:extLst>
              <a:ext uri="{FF2B5EF4-FFF2-40B4-BE49-F238E27FC236}">
                <a16:creationId xmlns:a16="http://schemas.microsoft.com/office/drawing/2014/main" id="{CA52831F-541E-4880-AEF7-C2F6C97FAF72}"/>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5160089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1E6B2EE-94FF-4E25-9CFC-F43E65B96870}"/>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Freeform: Shape 28">
            <a:extLst>
              <a:ext uri="{FF2B5EF4-FFF2-40B4-BE49-F238E27FC236}">
                <a16:creationId xmlns:a16="http://schemas.microsoft.com/office/drawing/2014/main" id="{6568F6D3-D653-4EBC-84EA-616F26727B1F}"/>
              </a:ext>
            </a:extLst>
          </p:cNvPr>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0" name="Freeform: Shape 29">
            <a:extLst>
              <a:ext uri="{FF2B5EF4-FFF2-40B4-BE49-F238E27FC236}">
                <a16:creationId xmlns:a16="http://schemas.microsoft.com/office/drawing/2014/main" id="{E8804C91-5A62-45D4-8E78-D339079F58C7}"/>
              </a:ext>
            </a:extLst>
          </p:cNvPr>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37" name="Freeform: Shape 36">
            <a:extLst>
              <a:ext uri="{FF2B5EF4-FFF2-40B4-BE49-F238E27FC236}">
                <a16:creationId xmlns:a16="http://schemas.microsoft.com/office/drawing/2014/main" id="{57BED22A-EAD3-4A7D-8DF2-A71E2A1C7E4A}"/>
              </a:ext>
            </a:extLst>
          </p:cNvPr>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id="{E6F9B1B6-16AC-4198-91CD-956BF735E11A}"/>
              </a:ext>
            </a:extLst>
          </p:cNvPr>
          <p:cNvSpPr>
            <a:spLocks noGrp="1"/>
          </p:cNvSpPr>
          <p:nvPr>
            <p:ph type="ftr" sz="quarter" idx="49"/>
          </p:nvPr>
        </p:nvSpPr>
        <p:spPr/>
        <p:txBody>
          <a:bodyPr/>
          <a:lstStyle/>
          <a:p>
            <a:endParaRPr lang="en-US" noProof="0"/>
          </a:p>
        </p:txBody>
      </p:sp>
      <p:sp>
        <p:nvSpPr>
          <p:cNvPr id="6" name="Slide Number Placeholder 5">
            <a:extLst>
              <a:ext uri="{FF2B5EF4-FFF2-40B4-BE49-F238E27FC236}">
                <a16:creationId xmlns:a16="http://schemas.microsoft.com/office/drawing/2014/main" id="{DFB6E3B4-3AEB-4DB1-B296-6271573D2FDF}"/>
              </a:ext>
            </a:extLst>
          </p:cNvPr>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pic>
        <p:nvPicPr>
          <p:cNvPr id="44" name="Picture 43">
            <a:extLst>
              <a:ext uri="{FF2B5EF4-FFF2-40B4-BE49-F238E27FC236}">
                <a16:creationId xmlns:a16="http://schemas.microsoft.com/office/drawing/2014/main" id="{42D97A27-82CC-4C99-A055-C3572732087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3951649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A0690024-45C4-4CC9-BD1E-D825E7D4B6B1}"/>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30" name="Freeform: Shape 29">
            <a:extLst>
              <a:ext uri="{FF2B5EF4-FFF2-40B4-BE49-F238E27FC236}">
                <a16:creationId xmlns:a16="http://schemas.microsoft.com/office/drawing/2014/main" id="{B58F67BC-9F07-41AA-9DF1-9BD4B1B12B10}"/>
              </a:ext>
            </a:extLst>
          </p:cNvPr>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39" name="Freeform: Shape 38">
            <a:extLst>
              <a:ext uri="{FF2B5EF4-FFF2-40B4-BE49-F238E27FC236}">
                <a16:creationId xmlns:a16="http://schemas.microsoft.com/office/drawing/2014/main" id="{C4DC8940-CA95-47DF-A8D3-BB13D5B324AB}"/>
              </a:ext>
            </a:extLst>
          </p:cNvPr>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40" name="Freeform: Shape 39">
            <a:extLst>
              <a:ext uri="{FF2B5EF4-FFF2-40B4-BE49-F238E27FC236}">
                <a16:creationId xmlns:a16="http://schemas.microsoft.com/office/drawing/2014/main" id="{9D41CCC0-CD07-4982-8103-46113A80A8C0}"/>
              </a:ext>
            </a:extLst>
          </p:cNvPr>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41" name="Freeform: Shape 40">
            <a:extLst>
              <a:ext uri="{FF2B5EF4-FFF2-40B4-BE49-F238E27FC236}">
                <a16:creationId xmlns:a16="http://schemas.microsoft.com/office/drawing/2014/main" id="{AA212DA5-BF0C-456D-85D5-79A26A3FE52C}"/>
              </a:ext>
            </a:extLst>
          </p:cNvPr>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4" name="Footer Placeholder 3">
            <a:extLst>
              <a:ext uri="{FF2B5EF4-FFF2-40B4-BE49-F238E27FC236}">
                <a16:creationId xmlns:a16="http://schemas.microsoft.com/office/drawing/2014/main" id="{987C5A92-3AAD-4F33-9F39-62B825B0F02C}"/>
              </a:ext>
            </a:extLst>
          </p:cNvPr>
          <p:cNvSpPr>
            <a:spLocks noGrp="1"/>
          </p:cNvSpPr>
          <p:nvPr>
            <p:ph type="ftr" sz="quarter" idx="55"/>
          </p:nvPr>
        </p:nvSpPr>
        <p:spPr/>
        <p:txBody>
          <a:bodyPr/>
          <a:lstStyle/>
          <a:p>
            <a:endParaRPr lang="en-US" noProof="0"/>
          </a:p>
        </p:txBody>
      </p:sp>
      <p:sp>
        <p:nvSpPr>
          <p:cNvPr id="6" name="Slide Number Placeholder 5">
            <a:extLst>
              <a:ext uri="{FF2B5EF4-FFF2-40B4-BE49-F238E27FC236}">
                <a16:creationId xmlns:a16="http://schemas.microsoft.com/office/drawing/2014/main" id="{F3F8C556-B80F-421B-8F80-332CBFCE257B}"/>
              </a:ext>
            </a:extLst>
          </p:cNvPr>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51" name="Title 1">
            <a:extLst>
              <a:ext uri="{FF2B5EF4-FFF2-40B4-BE49-F238E27FC236}">
                <a16:creationId xmlns:a16="http://schemas.microsoft.com/office/drawing/2014/main" id="{28D6001F-5A07-40AD-9813-6EB9D708DC4E}"/>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52" name="Subtitle 2">
            <a:extLst>
              <a:ext uri="{FF2B5EF4-FFF2-40B4-BE49-F238E27FC236}">
                <a16:creationId xmlns:a16="http://schemas.microsoft.com/office/drawing/2014/main" id="{3F5D994D-B125-4628-9E39-49308819F25B}"/>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53" name="Picture 52">
            <a:extLst>
              <a:ext uri="{FF2B5EF4-FFF2-40B4-BE49-F238E27FC236}">
                <a16:creationId xmlns:a16="http://schemas.microsoft.com/office/drawing/2014/main" id="{FC1DA787-0E72-4002-921D-E78F824CC3C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5640846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4917250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F3278D70-8832-41B9-87B8-C926C4130480}"/>
              </a:ext>
            </a:extLst>
          </p:cNvPr>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a:p>
        </p:txBody>
      </p:sp>
      <p:sp>
        <p:nvSpPr>
          <p:cNvPr id="20" name="Freeform: Shape 19">
            <a:extLst>
              <a:ext uri="{FF2B5EF4-FFF2-40B4-BE49-F238E27FC236}">
                <a16:creationId xmlns:a16="http://schemas.microsoft.com/office/drawing/2014/main" id="{02552EF4-9F89-45DA-B96E-A84453180094}"/>
              </a:ext>
            </a:extLst>
          </p:cNvPr>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9" name="Freeform: Shape 18">
            <a:extLst>
              <a:ext uri="{FF2B5EF4-FFF2-40B4-BE49-F238E27FC236}">
                <a16:creationId xmlns:a16="http://schemas.microsoft.com/office/drawing/2014/main" id="{436970BD-9B20-4B7C-A294-5174BA15880C}"/>
              </a:ext>
            </a:extLst>
          </p:cNvPr>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alpha val="87000"/>
            </a:schemeClr>
          </a:solidFill>
          <a:ln w="9525" cap="flat">
            <a:noFill/>
            <a:prstDash val="solid"/>
            <a:miter/>
          </a:ln>
        </p:spPr>
        <p:txBody>
          <a:bodyPr rtlCol="0" anchor="ctr"/>
          <a:lstStyle/>
          <a:p>
            <a:endParaRPr lang="en-US" noProof="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4" name="Title 3">
            <a:extLst>
              <a:ext uri="{FF2B5EF4-FFF2-40B4-BE49-F238E27FC236}">
                <a16:creationId xmlns:a16="http://schemas.microsoft.com/office/drawing/2014/main" id="{F81CA826-63B3-43E6-99A0-25895892FF1D}"/>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8091642-7CB0-45CD-82C4-9EBAD3FAEA11}"/>
              </a:ext>
            </a:extLst>
          </p:cNvPr>
          <p:cNvSpPr>
            <a:spLocks noGrp="1"/>
          </p:cNvSpPr>
          <p:nvPr>
            <p:ph type="ftr" sz="quarter" idx="35"/>
          </p:nvPr>
        </p:nvSpPr>
        <p:spPr/>
        <p:txBody>
          <a:bodyPr/>
          <a:lstStyle/>
          <a:p>
            <a:endParaRPr lang="en-US" noProof="0"/>
          </a:p>
        </p:txBody>
      </p:sp>
      <p:sp>
        <p:nvSpPr>
          <p:cNvPr id="17" name="Slide Number Placeholder 16">
            <a:extLst>
              <a:ext uri="{FF2B5EF4-FFF2-40B4-BE49-F238E27FC236}">
                <a16:creationId xmlns:a16="http://schemas.microsoft.com/office/drawing/2014/main" id="{E8012A76-B25A-41AE-A474-DD4A7ADB6B6B}"/>
              </a:ext>
            </a:extLst>
          </p:cNvPr>
          <p:cNvSpPr>
            <a:spLocks noGrp="1"/>
          </p:cNvSpPr>
          <p:nvPr>
            <p:ph type="sldNum" sz="quarter" idx="36"/>
          </p:nvPr>
        </p:nvSpPr>
        <p:spPr/>
        <p:txBody>
          <a:bodyPr/>
          <a:lstStyle>
            <a:lvl1pPr algn="ctr">
              <a:defRPr/>
            </a:lvl1pPr>
          </a:lstStyle>
          <a:p>
            <a:fld id="{B67B645E-C5E5-4727-B977-D372A0AA71D9}" type="slidenum">
              <a:rPr lang="en-US" noProof="0" smtClean="0"/>
              <a:pPr/>
              <a:t>‹#›</a:t>
            </a:fld>
            <a:endParaRPr lang="en-US" noProof="0"/>
          </a:p>
        </p:txBody>
      </p:sp>
      <p:sp>
        <p:nvSpPr>
          <p:cNvPr id="18" name="Text Placeholder 4">
            <a:extLst>
              <a:ext uri="{FF2B5EF4-FFF2-40B4-BE49-F238E27FC236}">
                <a16:creationId xmlns:a16="http://schemas.microsoft.com/office/drawing/2014/main" id="{C298B396-EED5-44F5-A626-8479A686DF6B}"/>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92" name="Group 191">
            <a:extLst>
              <a:ext uri="{FF2B5EF4-FFF2-40B4-BE49-F238E27FC236}">
                <a16:creationId xmlns:a16="http://schemas.microsoft.com/office/drawing/2014/main" id="{03F3DBFF-E893-4319-8149-7985258E7BD0}"/>
              </a:ext>
            </a:extLst>
          </p:cNvPr>
          <p:cNvGrpSpPr/>
          <p:nvPr userDrawn="1"/>
        </p:nvGrpSpPr>
        <p:grpSpPr>
          <a:xfrm>
            <a:off x="7999730" y="2916193"/>
            <a:ext cx="449973" cy="1657292"/>
            <a:chOff x="7999730" y="2916193"/>
            <a:chExt cx="449973" cy="1657292"/>
          </a:xfrm>
        </p:grpSpPr>
        <p:sp>
          <p:nvSpPr>
            <p:cNvPr id="179" name="Freeform: Shape 178">
              <a:extLst>
                <a:ext uri="{FF2B5EF4-FFF2-40B4-BE49-F238E27FC236}">
                  <a16:creationId xmlns:a16="http://schemas.microsoft.com/office/drawing/2014/main" id="{1D69BD83-D846-4BC0-A795-F863DF62C211}"/>
                </a:ext>
              </a:extLst>
            </p:cNvPr>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a:p>
          </p:txBody>
        </p:sp>
        <p:grpSp>
          <p:nvGrpSpPr>
            <p:cNvPr id="182" name="Group 181">
              <a:extLst>
                <a:ext uri="{FF2B5EF4-FFF2-40B4-BE49-F238E27FC236}">
                  <a16:creationId xmlns:a16="http://schemas.microsoft.com/office/drawing/2014/main" id="{72A805DF-EC6B-453D-9258-D4B8F8C47608}"/>
                </a:ext>
              </a:extLst>
            </p:cNvPr>
            <p:cNvGrpSpPr/>
            <p:nvPr userDrawn="1"/>
          </p:nvGrpSpPr>
          <p:grpSpPr>
            <a:xfrm>
              <a:off x="8018856" y="2916193"/>
              <a:ext cx="430847" cy="1657292"/>
              <a:chOff x="8018856" y="2916193"/>
              <a:chExt cx="430847" cy="1657292"/>
            </a:xfrm>
          </p:grpSpPr>
          <p:sp>
            <p:nvSpPr>
              <p:cNvPr id="183" name="Freeform: Shape 182">
                <a:extLst>
                  <a:ext uri="{FF2B5EF4-FFF2-40B4-BE49-F238E27FC236}">
                    <a16:creationId xmlns:a16="http://schemas.microsoft.com/office/drawing/2014/main" id="{76047B8E-A135-41FD-9E76-76387785A2EE}"/>
                  </a:ext>
                </a:extLst>
              </p:cNvPr>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4" name="Freeform: Shape 183">
                <a:extLst>
                  <a:ext uri="{FF2B5EF4-FFF2-40B4-BE49-F238E27FC236}">
                    <a16:creationId xmlns:a16="http://schemas.microsoft.com/office/drawing/2014/main" id="{9A7738CE-642C-4213-B254-E3F950BD9EF0}"/>
                  </a:ext>
                </a:extLst>
              </p:cNvPr>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5" name="Freeform: Shape 184">
                <a:extLst>
                  <a:ext uri="{FF2B5EF4-FFF2-40B4-BE49-F238E27FC236}">
                    <a16:creationId xmlns:a16="http://schemas.microsoft.com/office/drawing/2014/main" id="{BF480885-8366-4391-ABB6-03FD4B3ECE8D}"/>
                  </a:ext>
                </a:extLst>
              </p:cNvPr>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6" name="Freeform: Shape 185">
                <a:extLst>
                  <a:ext uri="{FF2B5EF4-FFF2-40B4-BE49-F238E27FC236}">
                    <a16:creationId xmlns:a16="http://schemas.microsoft.com/office/drawing/2014/main" id="{4B31CB29-437E-4E20-999E-FF6C58817C3D}"/>
                  </a:ext>
                </a:extLst>
              </p:cNvPr>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83D8A735-3ABA-4849-89DF-84368587DD59}"/>
                  </a:ext>
                </a:extLst>
              </p:cNvPr>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8" name="Freeform: Shape 187">
                <a:extLst>
                  <a:ext uri="{FF2B5EF4-FFF2-40B4-BE49-F238E27FC236}">
                    <a16:creationId xmlns:a16="http://schemas.microsoft.com/office/drawing/2014/main" id="{1E6A2C20-7D3D-4B35-91B0-8D908B65AE08}"/>
                  </a:ext>
                </a:extLst>
              </p:cNvPr>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89" name="Freeform: Shape 188">
                <a:extLst>
                  <a:ext uri="{FF2B5EF4-FFF2-40B4-BE49-F238E27FC236}">
                    <a16:creationId xmlns:a16="http://schemas.microsoft.com/office/drawing/2014/main" id="{D32A1368-C580-448D-A8B5-F78895ED36AC}"/>
                  </a:ext>
                </a:extLst>
              </p:cNvPr>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0" name="Freeform: Shape 189">
                <a:extLst>
                  <a:ext uri="{FF2B5EF4-FFF2-40B4-BE49-F238E27FC236}">
                    <a16:creationId xmlns:a16="http://schemas.microsoft.com/office/drawing/2014/main" id="{F7950CC4-5E6B-4F96-93AD-8D8759BD3864}"/>
                  </a:ext>
                </a:extLst>
              </p:cNvPr>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a:p>
            </p:txBody>
          </p:sp>
          <p:sp>
            <p:nvSpPr>
              <p:cNvPr id="191" name="Freeform: Shape 190">
                <a:extLst>
                  <a:ext uri="{FF2B5EF4-FFF2-40B4-BE49-F238E27FC236}">
                    <a16:creationId xmlns:a16="http://schemas.microsoft.com/office/drawing/2014/main" id="{5343D5B4-639E-4EB5-924A-60FC3A28271C}"/>
                  </a:ext>
                </a:extLst>
              </p:cNvPr>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a:p>
            </p:txBody>
          </p:sp>
        </p:grpSp>
      </p:grpSp>
    </p:spTree>
    <p:extLst>
      <p:ext uri="{BB962C8B-B14F-4D97-AF65-F5344CB8AC3E}">
        <p14:creationId xmlns:p14="http://schemas.microsoft.com/office/powerpoint/2010/main" val="4123621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CD613-4D51-B527-7DE5-3398A3D371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A6C652-3726-A4BE-9857-5D3CF87CF5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7A04BD-3999-72DD-B322-1198D8C97B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4AC757-4806-19EE-846C-99D364801D6D}"/>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6" name="Footer Placeholder 5">
            <a:extLst>
              <a:ext uri="{FF2B5EF4-FFF2-40B4-BE49-F238E27FC236}">
                <a16:creationId xmlns:a16="http://schemas.microsoft.com/office/drawing/2014/main" id="{635F1CF5-87FD-CEE2-90D4-9180579F26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8D51DA-05BC-A7F7-E321-EAF54B6EC50D}"/>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2260223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4" name="Title 3">
            <a:extLst>
              <a:ext uri="{FF2B5EF4-FFF2-40B4-BE49-F238E27FC236}">
                <a16:creationId xmlns:a16="http://schemas.microsoft.com/office/drawing/2014/main" id="{129EA32B-6EE8-4742-9788-FCAC7A0FE6E6}"/>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0427A446-62BF-4F99-BF28-8B764B71F115}"/>
              </a:ext>
            </a:extLst>
          </p:cNvPr>
          <p:cNvSpPr>
            <a:spLocks noGrp="1"/>
          </p:cNvSpPr>
          <p:nvPr>
            <p:ph type="ftr" sz="quarter" idx="18"/>
          </p:nvPr>
        </p:nvSpPr>
        <p:spPr/>
        <p:txBody>
          <a:bodyPr/>
          <a:lstStyle/>
          <a:p>
            <a:endParaRPr lang="en-US" noProof="0"/>
          </a:p>
        </p:txBody>
      </p:sp>
      <p:sp>
        <p:nvSpPr>
          <p:cNvPr id="7" name="Slide Number Placeholder 6">
            <a:extLst>
              <a:ext uri="{FF2B5EF4-FFF2-40B4-BE49-F238E27FC236}">
                <a16:creationId xmlns:a16="http://schemas.microsoft.com/office/drawing/2014/main" id="{2CAE8445-BA39-4932-B40E-1B18A4CDF6CF}"/>
              </a:ext>
            </a:extLst>
          </p:cNvPr>
          <p:cNvSpPr>
            <a:spLocks noGrp="1"/>
          </p:cNvSpPr>
          <p:nvPr>
            <p:ph type="sldNum" sz="quarter" idx="19"/>
          </p:nvPr>
        </p:nvSpPr>
        <p:spPr/>
        <p:txBody>
          <a:bodyPr/>
          <a:lstStyle>
            <a:lvl1pPr algn="ctr">
              <a:defRPr/>
            </a:lvl1p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21382674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37E7734C-4A13-4559-83EF-C012059B11AF}"/>
              </a:ext>
            </a:extLst>
          </p:cNvPr>
          <p:cNvGrpSpPr/>
          <p:nvPr userDrawn="1"/>
        </p:nvGrpSpPr>
        <p:grpSpPr>
          <a:xfrm>
            <a:off x="-735060" y="-1"/>
            <a:ext cx="8994070" cy="7509123"/>
            <a:chOff x="-731331" y="-1"/>
            <a:chExt cx="8994070" cy="7509123"/>
          </a:xfrm>
        </p:grpSpPr>
        <p:sp>
          <p:nvSpPr>
            <p:cNvPr id="22" name="Freeform: Shape 21">
              <a:extLst>
                <a:ext uri="{FF2B5EF4-FFF2-40B4-BE49-F238E27FC236}">
                  <a16:creationId xmlns:a16="http://schemas.microsoft.com/office/drawing/2014/main" id="{8471301E-8E93-4B4F-BCAE-9714571192DA}"/>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3" name="Freeform: Shape 22">
              <a:extLst>
                <a:ext uri="{FF2B5EF4-FFF2-40B4-BE49-F238E27FC236}">
                  <a16:creationId xmlns:a16="http://schemas.microsoft.com/office/drawing/2014/main" id="{E71722AE-823A-40E5-8EC3-62F4D18B127F}"/>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hasCustomPrompt="1"/>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hasCustomPrompt="1"/>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hasCustomPrompt="1"/>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itle 3">
            <a:extLst>
              <a:ext uri="{FF2B5EF4-FFF2-40B4-BE49-F238E27FC236}">
                <a16:creationId xmlns:a16="http://schemas.microsoft.com/office/drawing/2014/main" id="{F23BA81C-7A11-4162-B12D-09C177941F54}"/>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A1EBB99-4F8E-4B62-91DA-789AF746F861}"/>
              </a:ext>
            </a:extLst>
          </p:cNvPr>
          <p:cNvSpPr>
            <a:spLocks noGrp="1"/>
          </p:cNvSpPr>
          <p:nvPr>
            <p:ph type="ftr" sz="quarter" idx="19"/>
          </p:nvPr>
        </p:nvSpPr>
        <p:spPr/>
        <p:txBody>
          <a:bodyPr/>
          <a:lstStyle/>
          <a:p>
            <a:endParaRPr lang="en-US" noProof="0"/>
          </a:p>
        </p:txBody>
      </p:sp>
      <p:sp>
        <p:nvSpPr>
          <p:cNvPr id="16" name="Slide Number Placeholder 15">
            <a:extLst>
              <a:ext uri="{FF2B5EF4-FFF2-40B4-BE49-F238E27FC236}">
                <a16:creationId xmlns:a16="http://schemas.microsoft.com/office/drawing/2014/main" id="{0E673CEF-A1C2-4E14-B0D1-54B174662EE0}"/>
              </a:ext>
            </a:extLst>
          </p:cNvPr>
          <p:cNvSpPr>
            <a:spLocks noGrp="1"/>
          </p:cNvSpPr>
          <p:nvPr>
            <p:ph type="sldNum" sz="quarter" idx="20"/>
          </p:nvPr>
        </p:nvSpPr>
        <p:spPr/>
        <p:txBody>
          <a:bodyPr/>
          <a:lstStyle>
            <a:lvl1pPr algn="ctr">
              <a:defRPr/>
            </a:lvl1pPr>
          </a:lstStyle>
          <a:p>
            <a:fld id="{B67B645E-C5E5-4727-B977-D372A0AA71D9}" type="slidenum">
              <a:rPr lang="en-US" noProof="0" smtClean="0"/>
              <a:pPr/>
              <a:t>‹#›</a:t>
            </a:fld>
            <a:endParaRPr lang="en-US" noProof="0"/>
          </a:p>
        </p:txBody>
      </p:sp>
      <p:sp>
        <p:nvSpPr>
          <p:cNvPr id="17" name="Text Placeholder 4">
            <a:extLst>
              <a:ext uri="{FF2B5EF4-FFF2-40B4-BE49-F238E27FC236}">
                <a16:creationId xmlns:a16="http://schemas.microsoft.com/office/drawing/2014/main" id="{CA03A092-B488-4D14-9F71-D5C2B7C90796}"/>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4" name="Freeform: Shape 23">
            <a:extLst>
              <a:ext uri="{FF2B5EF4-FFF2-40B4-BE49-F238E27FC236}">
                <a16:creationId xmlns:a16="http://schemas.microsoft.com/office/drawing/2014/main" id="{94D67D91-8385-450E-8591-87F3B0D49A28}"/>
              </a:ext>
            </a:extLst>
          </p:cNvPr>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6" name="Arrow: Right 25">
            <a:extLst>
              <a:ext uri="{FF2B5EF4-FFF2-40B4-BE49-F238E27FC236}">
                <a16:creationId xmlns:a16="http://schemas.microsoft.com/office/drawing/2014/main" id="{84F40ADC-3BDE-4F70-B1D8-90B903ACBEB0}"/>
              </a:ext>
            </a:extLst>
          </p:cNvPr>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8" name="Freeform: Shape 27">
            <a:extLst>
              <a:ext uri="{FF2B5EF4-FFF2-40B4-BE49-F238E27FC236}">
                <a16:creationId xmlns:a16="http://schemas.microsoft.com/office/drawing/2014/main" id="{0353AEB2-51D0-417C-934D-F65FF08D855B}"/>
              </a:ext>
            </a:extLst>
          </p:cNvPr>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1"/>
          </a:solidFill>
          <a:ln w="9525" cap="flat">
            <a:noFill/>
            <a:prstDash val="solid"/>
            <a:miter/>
          </a:ln>
        </p:spPr>
        <p:txBody>
          <a:bodyPr rtlCol="0" anchor="ctr"/>
          <a:lstStyle/>
          <a:p>
            <a:endParaRPr lang="en-US" noProof="0"/>
          </a:p>
        </p:txBody>
      </p:sp>
      <p:sp>
        <p:nvSpPr>
          <p:cNvPr id="29" name="Arrow: Right 28">
            <a:extLst>
              <a:ext uri="{FF2B5EF4-FFF2-40B4-BE49-F238E27FC236}">
                <a16:creationId xmlns:a16="http://schemas.microsoft.com/office/drawing/2014/main" id="{B8DEE142-1DEB-405F-827B-00F256F20B5F}"/>
              </a:ext>
            </a:extLst>
          </p:cNvPr>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084354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
        <p:nvSpPr>
          <p:cNvPr id="4" name="Title 3">
            <a:extLst>
              <a:ext uri="{FF2B5EF4-FFF2-40B4-BE49-F238E27FC236}">
                <a16:creationId xmlns:a16="http://schemas.microsoft.com/office/drawing/2014/main" id="{FF08EDE7-4EEE-467B-88CF-BC73746F06BD}"/>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4630003-5A43-4FEC-9F17-942E20FB1019}"/>
              </a:ext>
            </a:extLst>
          </p:cNvPr>
          <p:cNvSpPr>
            <a:spLocks noGrp="1"/>
          </p:cNvSpPr>
          <p:nvPr>
            <p:ph type="ftr" sz="quarter" idx="61"/>
          </p:nvPr>
        </p:nvSpPr>
        <p:spPr/>
        <p:txBody>
          <a:bodyPr/>
          <a:lstStyle/>
          <a:p>
            <a:endParaRPr lang="en-US" noProof="0"/>
          </a:p>
        </p:txBody>
      </p:sp>
      <p:sp>
        <p:nvSpPr>
          <p:cNvPr id="7" name="Slide Number Placeholder 6">
            <a:extLst>
              <a:ext uri="{FF2B5EF4-FFF2-40B4-BE49-F238E27FC236}">
                <a16:creationId xmlns:a16="http://schemas.microsoft.com/office/drawing/2014/main" id="{4F85F567-B041-473A-9947-76AD30DA4B3E}"/>
              </a:ext>
            </a:extLst>
          </p:cNvPr>
          <p:cNvSpPr>
            <a:spLocks noGrp="1"/>
          </p:cNvSpPr>
          <p:nvPr>
            <p:ph type="sldNum" sz="quarter" idx="62"/>
          </p:nvPr>
        </p:nvSpPr>
        <p:spPr/>
        <p:txBody>
          <a:bodyPr/>
          <a:lstStyle>
            <a:lvl1pPr algn="ctr">
              <a:defRPr/>
            </a:lvl1pPr>
          </a:lstStyle>
          <a:p>
            <a:fld id="{B67B645E-C5E5-4727-B977-D372A0AA71D9}" type="slidenum">
              <a:rPr lang="en-US" noProof="0" smtClean="0"/>
              <a:pPr/>
              <a:t>‹#›</a:t>
            </a:fld>
            <a:endParaRPr lang="en-US" noProof="0"/>
          </a:p>
        </p:txBody>
      </p:sp>
      <p:sp>
        <p:nvSpPr>
          <p:cNvPr id="39" name="Text Placeholder 4">
            <a:extLst>
              <a:ext uri="{FF2B5EF4-FFF2-40B4-BE49-F238E27FC236}">
                <a16:creationId xmlns:a16="http://schemas.microsoft.com/office/drawing/2014/main" id="{0DE1AB33-4069-40AB-A452-2B63090AC93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894717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62BA57E2-B9C1-423C-AF9E-43DC6BA4E00E}"/>
              </a:ext>
            </a:extLst>
          </p:cNvPr>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5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9" name="Freeform: Shape 28">
            <a:extLst>
              <a:ext uri="{FF2B5EF4-FFF2-40B4-BE49-F238E27FC236}">
                <a16:creationId xmlns:a16="http://schemas.microsoft.com/office/drawing/2014/main" id="{02894F00-529A-4A7B-8733-0A594CEA18B1}"/>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27" name="Picture Placeholder 26">
            <a:extLst>
              <a:ext uri="{FF2B5EF4-FFF2-40B4-BE49-F238E27FC236}">
                <a16:creationId xmlns:a16="http://schemas.microsoft.com/office/drawing/2014/main" id="{E2D51A96-8D57-433A-8417-56AE0521CFF8}"/>
              </a:ext>
            </a:extLst>
          </p:cNvPr>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6" name="Picture Placeholder 25">
            <a:extLst>
              <a:ext uri="{FF2B5EF4-FFF2-40B4-BE49-F238E27FC236}">
                <a16:creationId xmlns:a16="http://schemas.microsoft.com/office/drawing/2014/main" id="{C767C20B-2D13-4512-AD83-31BC7BE5297E}"/>
              </a:ext>
            </a:extLst>
          </p:cNvPr>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25" name="Picture Placeholder 24">
            <a:extLst>
              <a:ext uri="{FF2B5EF4-FFF2-40B4-BE49-F238E27FC236}">
                <a16:creationId xmlns:a16="http://schemas.microsoft.com/office/drawing/2014/main" id="{7CE2982B-0CB7-4E41-BC35-E27F6DDF15B0}"/>
              </a:ext>
            </a:extLst>
          </p:cNvPr>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p>
        </p:txBody>
      </p:sp>
      <p:sp>
        <p:nvSpPr>
          <p:cNvPr id="4" name="Title 3">
            <a:extLst>
              <a:ext uri="{FF2B5EF4-FFF2-40B4-BE49-F238E27FC236}">
                <a16:creationId xmlns:a16="http://schemas.microsoft.com/office/drawing/2014/main" id="{2237E213-4C0E-46AD-9E3B-F87160D09349}"/>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849904D-8239-4368-AB17-342FCD53F7FF}"/>
              </a:ext>
            </a:extLst>
          </p:cNvPr>
          <p:cNvSpPr>
            <a:spLocks noGrp="1"/>
          </p:cNvSpPr>
          <p:nvPr>
            <p:ph type="ftr" sz="quarter" idx="42"/>
          </p:nvPr>
        </p:nvSpPr>
        <p:spPr/>
        <p:txBody>
          <a:bodyPr/>
          <a:lstStyle/>
          <a:p>
            <a:endParaRPr lang="en-US" noProof="0"/>
          </a:p>
        </p:txBody>
      </p:sp>
      <p:sp>
        <p:nvSpPr>
          <p:cNvPr id="7" name="Slide Number Placeholder 6">
            <a:extLst>
              <a:ext uri="{FF2B5EF4-FFF2-40B4-BE49-F238E27FC236}">
                <a16:creationId xmlns:a16="http://schemas.microsoft.com/office/drawing/2014/main" id="{54594A8E-DB23-4920-91B5-DDAFE7742FEF}"/>
              </a:ext>
            </a:extLst>
          </p:cNvPr>
          <p:cNvSpPr>
            <a:spLocks noGrp="1"/>
          </p:cNvSpPr>
          <p:nvPr>
            <p:ph type="sldNum" sz="quarter" idx="43"/>
          </p:nvPr>
        </p:nvSpPr>
        <p:spPr/>
        <p:txBody>
          <a:bodyPr/>
          <a:lstStyle>
            <a:lvl1pPr algn="ctr">
              <a:defRPr/>
            </a:lvl1pPr>
          </a:lstStyle>
          <a:p>
            <a:fld id="{B67B645E-C5E5-4727-B977-D372A0AA71D9}" type="slidenum">
              <a:rPr lang="en-US" noProof="0" smtClean="0"/>
              <a:pPr/>
              <a:t>‹#›</a:t>
            </a:fld>
            <a:endParaRPr lang="en-US" noProof="0"/>
          </a:p>
        </p:txBody>
      </p:sp>
      <p:sp>
        <p:nvSpPr>
          <p:cNvPr id="21" name="Text Placeholder 4">
            <a:extLst>
              <a:ext uri="{FF2B5EF4-FFF2-40B4-BE49-F238E27FC236}">
                <a16:creationId xmlns:a16="http://schemas.microsoft.com/office/drawing/2014/main" id="{50E1C6AD-1A89-47EE-9378-22C17CB6E379}"/>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30" name="Picture 29">
            <a:extLst>
              <a:ext uri="{FF2B5EF4-FFF2-40B4-BE49-F238E27FC236}">
                <a16:creationId xmlns:a16="http://schemas.microsoft.com/office/drawing/2014/main" id="{40217185-E5C5-4AFF-8253-EEBFB85794F9}"/>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5110054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F50DB2-FE5E-4E19-9EBE-9A8F9DA656ED}"/>
              </a:ext>
            </a:extLst>
          </p:cNvPr>
          <p:cNvGrpSpPr/>
          <p:nvPr userDrawn="1"/>
        </p:nvGrpSpPr>
        <p:grpSpPr>
          <a:xfrm flipH="1">
            <a:off x="3923644" y="-1"/>
            <a:ext cx="8994070" cy="7509123"/>
            <a:chOff x="-731331" y="-1"/>
            <a:chExt cx="8994070" cy="7509123"/>
          </a:xfrm>
        </p:grpSpPr>
        <p:sp>
          <p:nvSpPr>
            <p:cNvPr id="48" name="Freeform: Shape 47">
              <a:extLst>
                <a:ext uri="{FF2B5EF4-FFF2-40B4-BE49-F238E27FC236}">
                  <a16:creationId xmlns:a16="http://schemas.microsoft.com/office/drawing/2014/main" id="{3174F4DB-9681-4683-A25C-D111CB68BE64}"/>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49" name="Freeform: Shape 48">
              <a:extLst>
                <a:ext uri="{FF2B5EF4-FFF2-40B4-BE49-F238E27FC236}">
                  <a16:creationId xmlns:a16="http://schemas.microsoft.com/office/drawing/2014/main" id="{E57DC5CA-335F-46F5-9254-09213DA69092}"/>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grpSp>
      <p:sp>
        <p:nvSpPr>
          <p:cNvPr id="47" name="Picture Placeholder 46">
            <a:extLst>
              <a:ext uri="{FF2B5EF4-FFF2-40B4-BE49-F238E27FC236}">
                <a16:creationId xmlns:a16="http://schemas.microsoft.com/office/drawing/2014/main" id="{C4D7AAF7-0A12-4194-991C-8BB678428C27}"/>
              </a:ext>
            </a:extLst>
          </p:cNvPr>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6" name="Picture Placeholder 45">
            <a:extLst>
              <a:ext uri="{FF2B5EF4-FFF2-40B4-BE49-F238E27FC236}">
                <a16:creationId xmlns:a16="http://schemas.microsoft.com/office/drawing/2014/main" id="{3DC348FE-84F4-48A4-BB2D-50F30393F59A}"/>
              </a:ext>
            </a:extLst>
          </p:cNvPr>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5" name="Picture Placeholder 44">
            <a:extLst>
              <a:ext uri="{FF2B5EF4-FFF2-40B4-BE49-F238E27FC236}">
                <a16:creationId xmlns:a16="http://schemas.microsoft.com/office/drawing/2014/main" id="{12A8B244-1342-4177-B5E2-D94EB383097B}"/>
              </a:ext>
            </a:extLst>
          </p:cNvPr>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4" name="Picture Placeholder 43">
            <a:extLst>
              <a:ext uri="{FF2B5EF4-FFF2-40B4-BE49-F238E27FC236}">
                <a16:creationId xmlns:a16="http://schemas.microsoft.com/office/drawing/2014/main" id="{B0647DC2-2116-4B0D-9D4C-B40032F4D8D7}"/>
              </a:ext>
            </a:extLst>
          </p:cNvPr>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3" name="Picture Placeholder 42">
            <a:extLst>
              <a:ext uri="{FF2B5EF4-FFF2-40B4-BE49-F238E27FC236}">
                <a16:creationId xmlns:a16="http://schemas.microsoft.com/office/drawing/2014/main" id="{EB4627C6-B328-4BA7-91C9-65EC214D2B7F}"/>
              </a:ext>
            </a:extLst>
          </p:cNvPr>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42" name="Picture Placeholder 41">
            <a:extLst>
              <a:ext uri="{FF2B5EF4-FFF2-40B4-BE49-F238E27FC236}">
                <a16:creationId xmlns:a16="http://schemas.microsoft.com/office/drawing/2014/main" id="{DBC50E87-837D-48A1-AF7E-50325E0BDDE8}"/>
              </a:ext>
            </a:extLst>
          </p:cNvPr>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a:t>Profile Photo</a:t>
            </a:r>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4" name="Title 3">
            <a:extLst>
              <a:ext uri="{FF2B5EF4-FFF2-40B4-BE49-F238E27FC236}">
                <a16:creationId xmlns:a16="http://schemas.microsoft.com/office/drawing/2014/main" id="{1F95F1F7-9083-4904-84DE-45613FFE595C}"/>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FB3D0B9A-C8E8-493F-8E91-FA4BB27406D2}"/>
              </a:ext>
            </a:extLst>
          </p:cNvPr>
          <p:cNvSpPr>
            <a:spLocks noGrp="1"/>
          </p:cNvSpPr>
          <p:nvPr>
            <p:ph type="ftr" sz="quarter" idx="62"/>
          </p:nvPr>
        </p:nvSpPr>
        <p:spPr/>
        <p:txBody>
          <a:bodyPr/>
          <a:lstStyle/>
          <a:p>
            <a:endParaRPr lang="en-US" noProof="0"/>
          </a:p>
        </p:txBody>
      </p:sp>
      <p:sp>
        <p:nvSpPr>
          <p:cNvPr id="7" name="Slide Number Placeholder 6">
            <a:extLst>
              <a:ext uri="{FF2B5EF4-FFF2-40B4-BE49-F238E27FC236}">
                <a16:creationId xmlns:a16="http://schemas.microsoft.com/office/drawing/2014/main" id="{7E4924C6-2B3E-410B-8E79-A18832FB73D3}"/>
              </a:ext>
            </a:extLst>
          </p:cNvPr>
          <p:cNvSpPr>
            <a:spLocks noGrp="1"/>
          </p:cNvSpPr>
          <p:nvPr>
            <p:ph type="sldNum" sz="quarter" idx="63"/>
          </p:nvPr>
        </p:nvSpPr>
        <p:spPr/>
        <p:txBody>
          <a:bodyPr/>
          <a:lstStyle>
            <a:lvl1pPr algn="ctr">
              <a:defRPr/>
            </a:lvl1pPr>
          </a:lstStyle>
          <a:p>
            <a:fld id="{B67B645E-C5E5-4727-B977-D372A0AA71D9}" type="slidenum">
              <a:rPr lang="en-US" noProof="0" smtClean="0"/>
              <a:pPr/>
              <a:t>‹#›</a:t>
            </a:fld>
            <a:endParaRPr lang="en-US" noProof="0"/>
          </a:p>
        </p:txBody>
      </p:sp>
      <p:sp>
        <p:nvSpPr>
          <p:cNvPr id="27" name="Text Placeholder 4">
            <a:extLst>
              <a:ext uri="{FF2B5EF4-FFF2-40B4-BE49-F238E27FC236}">
                <a16:creationId xmlns:a16="http://schemas.microsoft.com/office/drawing/2014/main" id="{9F004EB2-3657-4AA1-871D-EB67960CC751}"/>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pic>
        <p:nvPicPr>
          <p:cNvPr id="50" name="Picture 49">
            <a:extLst>
              <a:ext uri="{FF2B5EF4-FFF2-40B4-BE49-F238E27FC236}">
                <a16:creationId xmlns:a16="http://schemas.microsoft.com/office/drawing/2014/main" id="{A0068D01-FE13-4665-982C-206182381101}"/>
              </a:ext>
            </a:extLst>
          </p:cNvPr>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55241" y="6359430"/>
            <a:ext cx="881183" cy="339985"/>
          </a:xfrm>
          <a:prstGeom prst="rect">
            <a:avLst/>
          </a:prstGeom>
        </p:spPr>
      </p:pic>
    </p:spTree>
    <p:extLst>
      <p:ext uri="{BB962C8B-B14F-4D97-AF65-F5344CB8AC3E}">
        <p14:creationId xmlns:p14="http://schemas.microsoft.com/office/powerpoint/2010/main" val="23895455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Section Header With Image">
    <p:bg bwMode="grayWhite">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4907202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4E84508-12CE-4C86-B2C4-1D5DE1634B46}"/>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7000">
                <a:schemeClr val="accent1">
                  <a:alpha val="81000"/>
                </a:schemeClr>
              </a:gs>
              <a:gs pos="100000">
                <a:schemeClr val="bg1">
                  <a:lumMod val="95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0388209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lumMod val="75000"/>
              </a:schemeClr>
            </a:gs>
            <a:gs pos="76000">
              <a:schemeClr val="accent1"/>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25508285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4000">
                <a:schemeClr val="tx2">
                  <a:lumMod val="20000"/>
                  <a:lumOff val="80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p>
            <a:pPr algn="ctr"/>
            <a:fld id="{B67B645E-C5E5-4727-B977-D372A0AA71D9}" type="slidenum">
              <a:rPr lang="en-US" noProof="0" smtClean="0"/>
              <a:pPr algn="ctr"/>
              <a:t>‹#›</a:t>
            </a:fld>
            <a:endParaRPr lang="en-US" noProof="0"/>
          </a:p>
        </p:txBody>
      </p:sp>
      <p:sp>
        <p:nvSpPr>
          <p:cNvPr id="12" name="Freeform: Shape 11">
            <a:extLst>
              <a:ext uri="{FF2B5EF4-FFF2-40B4-BE49-F238E27FC236}">
                <a16:creationId xmlns:a16="http://schemas.microsoft.com/office/drawing/2014/main" id="{B2EE5DB8-C107-4983-B829-DFDF9BF2C0C5}"/>
              </a:ext>
            </a:extLst>
          </p:cNvPr>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96000"/>
                </a:schemeClr>
              </a:gs>
            </a:gsLst>
            <a:path path="circle">
              <a:fillToRect l="100000" b="100000"/>
            </a:path>
          </a:gradFill>
          <a:ln w="9525" cap="flat">
            <a:noFill/>
            <a:prstDash val="solid"/>
            <a:miter/>
          </a:ln>
        </p:spPr>
        <p:txBody>
          <a:bodyPr rtlCol="0" anchor="ctr"/>
          <a:lstStyle/>
          <a:p>
            <a:endParaRPr lang="en-US" noProof="0"/>
          </a:p>
        </p:txBody>
      </p:sp>
      <p:sp>
        <p:nvSpPr>
          <p:cNvPr id="13" name="Picture Placeholder 12">
            <a:extLst>
              <a:ext uri="{FF2B5EF4-FFF2-40B4-BE49-F238E27FC236}">
                <a16:creationId xmlns:a16="http://schemas.microsoft.com/office/drawing/2014/main" id="{BBB70C35-77E6-4C43-BCAD-4C1B74783473}"/>
              </a:ext>
            </a:extLst>
          </p:cNvPr>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19498613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Section Header With Image">
    <p:bg>
      <p:bgPr>
        <a:gradFill flip="none" rotWithShape="1">
          <a:gsLst>
            <a:gs pos="0">
              <a:schemeClr val="tx2">
                <a:lumMod val="75000"/>
              </a:schemeClr>
            </a:gs>
            <a:gs pos="100000">
              <a:schemeClr val="accent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94000">
                <a:schemeClr val="accent1"/>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p>
        </p:txBody>
      </p:sp>
      <p:sp>
        <p:nvSpPr>
          <p:cNvPr id="3" name="Text Placeholder 2">
            <a:extLst>
              <a:ext uri="{FF2B5EF4-FFF2-40B4-BE49-F238E27FC236}">
                <a16:creationId xmlns:a16="http://schemas.microsoft.com/office/drawing/2014/main" id="{EAED843F-E518-4C3A-9F72-BFFB38250F53}"/>
              </a:ext>
            </a:extLst>
          </p:cNvPr>
          <p:cNvSpPr>
            <a:spLocks noGrp="1"/>
          </p:cNvSpPr>
          <p:nvPr>
            <p:ph type="body" idx="1" hasCustomPrompt="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pPr algn="ctr"/>
              <a:t>‹#›</a:t>
            </a:fld>
            <a:endParaRPr lang="en-US" noProof="0"/>
          </a:p>
        </p:txBody>
      </p:sp>
      <p:pic>
        <p:nvPicPr>
          <p:cNvPr id="15" name="Picture 14">
            <a:extLst>
              <a:ext uri="{FF2B5EF4-FFF2-40B4-BE49-F238E27FC236}">
                <a16:creationId xmlns:a16="http://schemas.microsoft.com/office/drawing/2014/main" id="{01DD7AB4-FC84-443E-AF8E-E275716A961E}"/>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080864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72100-1EE1-55E5-9416-0357913340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DCE4A8-7715-55D2-E7AF-B68E3A4223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8E69F0-221B-9F12-7EDF-2F666FE801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9A452C-4190-936D-A2A2-31A1D4562C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5F3EA2-C49C-5038-0D8B-3C80DAD934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B1983F-6EBB-8D9A-5802-BCBF94AE9ADC}"/>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8" name="Footer Placeholder 7">
            <a:extLst>
              <a:ext uri="{FF2B5EF4-FFF2-40B4-BE49-F238E27FC236}">
                <a16:creationId xmlns:a16="http://schemas.microsoft.com/office/drawing/2014/main" id="{5362E2E7-82A3-0098-97CA-556FF70072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F63298-6DAB-9EF0-B5F1-55B3CDF97E77}"/>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29023600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03B4A2F-5217-4795-8F6B-BFD7CF459B1C}"/>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332C6E1E-0AF9-4CBB-8AF8-AE4DF400FCA8}"/>
              </a:ext>
            </a:extLst>
          </p:cNvPr>
          <p:cNvSpPr>
            <a:spLocks noGrp="1"/>
          </p:cNvSpPr>
          <p:nvPr>
            <p:ph type="ftr" sz="quarter" idx="10"/>
          </p:nvPr>
        </p:nvSpPr>
        <p:spPr/>
        <p:txBody>
          <a:bodyPr/>
          <a:lstStyle/>
          <a:p>
            <a:endParaRPr lang="en-US" noProof="0"/>
          </a:p>
        </p:txBody>
      </p:sp>
      <p:sp>
        <p:nvSpPr>
          <p:cNvPr id="8" name="Slide Number Placeholder 7">
            <a:extLst>
              <a:ext uri="{FF2B5EF4-FFF2-40B4-BE49-F238E27FC236}">
                <a16:creationId xmlns:a16="http://schemas.microsoft.com/office/drawing/2014/main" id="{B21A256C-91C2-4AC0-B272-C68D44C3EE38}"/>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41081050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5">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53200" y="1152525"/>
            <a:ext cx="5508000" cy="50387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5312EF92-D0F7-4157-AFAF-E4A3058C58DF}"/>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8" name="Footer Placeholder 7">
            <a:extLst>
              <a:ext uri="{FF2B5EF4-FFF2-40B4-BE49-F238E27FC236}">
                <a16:creationId xmlns:a16="http://schemas.microsoft.com/office/drawing/2014/main" id="{80B74888-33BB-4321-ABBD-249FF7900128}"/>
              </a:ext>
            </a:extLst>
          </p:cNvPr>
          <p:cNvSpPr>
            <a:spLocks noGrp="1"/>
          </p:cNvSpPr>
          <p:nvPr>
            <p:ph type="ftr" sz="quarter" idx="13"/>
          </p:nvPr>
        </p:nvSpPr>
        <p:spPr/>
        <p:txBody>
          <a:bodyPr/>
          <a:lstStyle/>
          <a:p>
            <a:endParaRPr lang="en-US" noProof="0"/>
          </a:p>
        </p:txBody>
      </p:sp>
      <p:sp>
        <p:nvSpPr>
          <p:cNvPr id="9" name="Slide Number Placeholder 8">
            <a:extLst>
              <a:ext uri="{FF2B5EF4-FFF2-40B4-BE49-F238E27FC236}">
                <a16:creationId xmlns:a16="http://schemas.microsoft.com/office/drawing/2014/main" id="{F53E52F9-0BF1-4A0A-B070-5CF233041DC4}"/>
              </a:ext>
            </a:extLst>
          </p:cNvPr>
          <p:cNvSpPr>
            <a:spLocks noGrp="1"/>
          </p:cNvSpPr>
          <p:nvPr>
            <p:ph type="sldNum" sz="quarter" idx="14"/>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4949438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53200" y="1584325"/>
            <a:ext cx="5508000" cy="460692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p>
        </p:txBody>
      </p:sp>
      <p:sp>
        <p:nvSpPr>
          <p:cNvPr id="2" name="Title 1">
            <a:extLst>
              <a:ext uri="{FF2B5EF4-FFF2-40B4-BE49-F238E27FC236}">
                <a16:creationId xmlns:a16="http://schemas.microsoft.com/office/drawing/2014/main" id="{E4307A33-2967-4899-A40F-2B187086D240}"/>
              </a:ext>
            </a:extLst>
          </p:cNvPr>
          <p:cNvSpPr>
            <a:spLocks noGrp="1"/>
          </p:cNvSpPr>
          <p:nvPr>
            <p:ph type="title"/>
          </p:nvPr>
        </p:nvSpPr>
        <p:spPr>
          <a:xfrm>
            <a:off x="432000" y="432000"/>
            <a:ext cx="113292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21E492D2-A4F7-402D-8D63-336C43272949}"/>
              </a:ext>
            </a:extLst>
          </p:cNvPr>
          <p:cNvSpPr>
            <a:spLocks noGrp="1"/>
          </p:cNvSpPr>
          <p:nvPr>
            <p:ph type="ftr" sz="quarter" idx="14"/>
          </p:nvPr>
        </p:nvSpPr>
        <p:spPr/>
        <p:txBody>
          <a:bodyPr/>
          <a:lstStyle/>
          <a:p>
            <a:endParaRPr lang="en-US" noProof="0"/>
          </a:p>
        </p:txBody>
      </p:sp>
      <p:sp>
        <p:nvSpPr>
          <p:cNvPr id="10" name="Slide Number Placeholder 9">
            <a:extLst>
              <a:ext uri="{FF2B5EF4-FFF2-40B4-BE49-F238E27FC236}">
                <a16:creationId xmlns:a16="http://schemas.microsoft.com/office/drawing/2014/main" id="{59C6AEB5-34C4-41E3-AF24-81740A75559C}"/>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6414940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2E0109-A852-4B1A-84CE-848A1D64057F}"/>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99C962B4-1A24-4802-B0E3-A18DD3801538}"/>
              </a:ext>
            </a:extLst>
          </p:cNvPr>
          <p:cNvSpPr>
            <a:spLocks noGrp="1"/>
          </p:cNvSpPr>
          <p:nvPr>
            <p:ph type="ftr" sz="quarter" idx="10"/>
          </p:nvPr>
        </p:nvSpPr>
        <p:spPr/>
        <p:txBody>
          <a:bodyPr/>
          <a:lstStyle/>
          <a:p>
            <a:endParaRPr lang="en-US" noProof="0"/>
          </a:p>
        </p:txBody>
      </p:sp>
      <p:sp>
        <p:nvSpPr>
          <p:cNvPr id="7" name="Slide Number Placeholder 6">
            <a:extLst>
              <a:ext uri="{FF2B5EF4-FFF2-40B4-BE49-F238E27FC236}">
                <a16:creationId xmlns:a16="http://schemas.microsoft.com/office/drawing/2014/main" id="{5050B94B-1D31-4C5A-8138-5F7EC4E5AA6B}"/>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6159569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19DB6E4-6C15-4E62-A17A-F29ECC34AA96}"/>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9116AE84-A6A8-4A92-B95E-66A7DFB1FF46}"/>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Content Placeholder 2">
            <a:extLst>
              <a:ext uri="{FF2B5EF4-FFF2-40B4-BE49-F238E27FC236}">
                <a16:creationId xmlns:a16="http://schemas.microsoft.com/office/drawing/2014/main" id="{87B8423A-8ECB-46CC-AA96-AFD30DF27259}"/>
              </a:ext>
            </a:extLst>
          </p:cNvPr>
          <p:cNvSpPr>
            <a:spLocks noGrp="1"/>
          </p:cNvSpPr>
          <p:nvPr>
            <p:ph idx="1" hasCustomPrompt="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id="{0CA8C527-C631-42AF-94C4-70728E24506E}"/>
              </a:ext>
            </a:extLst>
          </p:cNvPr>
          <p:cNvSpPr>
            <a:spLocks noGrp="1"/>
          </p:cNvSpPr>
          <p:nvPr>
            <p:ph type="body" sz="half" idx="2" hasCustomPrompt="1"/>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0" name="Title 9">
            <a:extLst>
              <a:ext uri="{FF2B5EF4-FFF2-40B4-BE49-F238E27FC236}">
                <a16:creationId xmlns:a16="http://schemas.microsoft.com/office/drawing/2014/main" id="{7674D4AD-4133-4DB9-B1FD-CF7D8D1B5034}"/>
              </a:ext>
            </a:extLst>
          </p:cNvPr>
          <p:cNvSpPr>
            <a:spLocks noGrp="1"/>
          </p:cNvSpPr>
          <p:nvPr>
            <p:ph type="title"/>
          </p:nvPr>
        </p:nvSpPr>
        <p:spPr>
          <a:xfrm>
            <a:off x="360000" y="359999"/>
            <a:ext cx="4186800" cy="3400227"/>
          </a:xfrm>
        </p:spPr>
        <p:txBody>
          <a:bodyPr anchor="b"/>
          <a:lstStyle/>
          <a:p>
            <a:r>
              <a:rPr lang="en-US" noProof="0"/>
              <a:t>Click to edit Master title style</a:t>
            </a:r>
          </a:p>
        </p:txBody>
      </p:sp>
      <p:sp>
        <p:nvSpPr>
          <p:cNvPr id="2" name="Footer Placeholder 1">
            <a:extLst>
              <a:ext uri="{FF2B5EF4-FFF2-40B4-BE49-F238E27FC236}">
                <a16:creationId xmlns:a16="http://schemas.microsoft.com/office/drawing/2014/main" id="{AF12DF4A-E965-4E74-8613-208AEAED1F8A}"/>
              </a:ext>
            </a:extLst>
          </p:cNvPr>
          <p:cNvSpPr>
            <a:spLocks noGrp="1"/>
          </p:cNvSpPr>
          <p:nvPr>
            <p:ph type="ftr" sz="quarter" idx="10"/>
          </p:nvPr>
        </p:nvSpPr>
        <p:spPr/>
        <p:txBody>
          <a:bodyPr/>
          <a:lstStyle/>
          <a:p>
            <a:endParaRPr lang="en-US" noProof="0"/>
          </a:p>
        </p:txBody>
      </p:sp>
      <p:sp>
        <p:nvSpPr>
          <p:cNvPr id="5" name="Slide Number Placeholder 4">
            <a:extLst>
              <a:ext uri="{FF2B5EF4-FFF2-40B4-BE49-F238E27FC236}">
                <a16:creationId xmlns:a16="http://schemas.microsoft.com/office/drawing/2014/main" id="{41E03D32-E1DA-40B5-B3BC-A1FA9604F55C}"/>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4196593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8EDAC6F-6E13-4FA6-876A-5648C81B1943}"/>
              </a:ext>
            </a:extLst>
          </p:cNvPr>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a:p>
        </p:txBody>
      </p:sp>
      <p:sp>
        <p:nvSpPr>
          <p:cNvPr id="13" name="Freeform: Shape 12">
            <a:extLst>
              <a:ext uri="{FF2B5EF4-FFF2-40B4-BE49-F238E27FC236}">
                <a16:creationId xmlns:a16="http://schemas.microsoft.com/office/drawing/2014/main" id="{7872B576-0982-4868-A9E3-43064BCA3090}"/>
              </a:ext>
            </a:extLst>
          </p:cNvPr>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a:p>
        </p:txBody>
      </p:sp>
      <p:sp>
        <p:nvSpPr>
          <p:cNvPr id="3" name="Picture Placeholder 2" descr="Image Placeholder">
            <a:extLst>
              <a:ext uri="{FF2B5EF4-FFF2-40B4-BE49-F238E27FC236}">
                <a16:creationId xmlns:a16="http://schemas.microsoft.com/office/drawing/2014/main" id="{6E51F880-E841-47CE-8E64-B0D1C6EF00F8}"/>
              </a:ext>
            </a:extLst>
          </p:cNvP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Insert or Drag &amp; Drop your Photo</a:t>
            </a:r>
          </a:p>
        </p:txBody>
      </p:sp>
      <p:sp>
        <p:nvSpPr>
          <p:cNvPr id="2" name="Title 1">
            <a:extLst>
              <a:ext uri="{FF2B5EF4-FFF2-40B4-BE49-F238E27FC236}">
                <a16:creationId xmlns:a16="http://schemas.microsoft.com/office/drawing/2014/main" id="{82207D3A-6D77-4068-8652-5FE1DE2DBC22}"/>
              </a:ext>
            </a:extLst>
          </p:cNvPr>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917DEB87-DE66-4311-84F4-4A1AE244A9D6}"/>
              </a:ext>
            </a:extLst>
          </p:cNvPr>
          <p:cNvSpPr>
            <a:spLocks noGrp="1"/>
          </p:cNvSpPr>
          <p:nvPr>
            <p:ph type="body" sz="half" idx="13" hasCustomPrompt="1"/>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4" name="Footer Placeholder 3">
            <a:extLst>
              <a:ext uri="{FF2B5EF4-FFF2-40B4-BE49-F238E27FC236}">
                <a16:creationId xmlns:a16="http://schemas.microsoft.com/office/drawing/2014/main" id="{BEF37FB2-C8E4-48B7-AD0B-D7D416D5BA06}"/>
              </a:ext>
            </a:extLst>
          </p:cNvPr>
          <p:cNvSpPr>
            <a:spLocks noGrp="1"/>
          </p:cNvSpPr>
          <p:nvPr>
            <p:ph type="ftr" sz="quarter" idx="14"/>
          </p:nvPr>
        </p:nvSpPr>
        <p:spPr/>
        <p:txBody>
          <a:bodyPr/>
          <a:lstStyle/>
          <a:p>
            <a:endParaRPr lang="en-US" noProof="0"/>
          </a:p>
        </p:txBody>
      </p:sp>
      <p:sp>
        <p:nvSpPr>
          <p:cNvPr id="5" name="Slide Number Placeholder 4">
            <a:extLst>
              <a:ext uri="{FF2B5EF4-FFF2-40B4-BE49-F238E27FC236}">
                <a16:creationId xmlns:a16="http://schemas.microsoft.com/office/drawing/2014/main" id="{15922EC6-D3E6-47C7-AA58-7987C644DB64}"/>
              </a:ext>
            </a:extLst>
          </p:cNvPr>
          <p:cNvSpPr>
            <a:spLocks noGrp="1"/>
          </p:cNvSpPr>
          <p:nvPr>
            <p:ph type="sldNum" sz="quarter" idx="15"/>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409949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A4BE-4092-F733-AAA7-1B5351E01F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9FD56A-4D32-93FC-2EEF-5EA74CC68CBC}"/>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4" name="Footer Placeholder 3">
            <a:extLst>
              <a:ext uri="{FF2B5EF4-FFF2-40B4-BE49-F238E27FC236}">
                <a16:creationId xmlns:a16="http://schemas.microsoft.com/office/drawing/2014/main" id="{62572603-65F1-723F-19DE-B51385A89C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472A09-4655-57AF-6F83-8ACD93EBFC0C}"/>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3661645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A73B19-7A47-E13D-368D-CC4FCA719C1E}"/>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3" name="Footer Placeholder 2">
            <a:extLst>
              <a:ext uri="{FF2B5EF4-FFF2-40B4-BE49-F238E27FC236}">
                <a16:creationId xmlns:a16="http://schemas.microsoft.com/office/drawing/2014/main" id="{7F77CA12-A3C7-F7B5-3042-6D992F9E32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5AC1380-E994-76B8-5E34-A1C4644C83A2}"/>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1303338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AFA9-E5D9-BC02-F08F-0A85473DF1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361F24-4E2A-DEF4-D41B-9255F9DDCB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6D7D5C-A36B-E037-2095-2387AA908A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FAA393-C4ED-3CB3-0AAA-53B3E6816335}"/>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6" name="Footer Placeholder 5">
            <a:extLst>
              <a:ext uri="{FF2B5EF4-FFF2-40B4-BE49-F238E27FC236}">
                <a16:creationId xmlns:a16="http://schemas.microsoft.com/office/drawing/2014/main" id="{D4AB21CF-FD48-CADA-6B1E-DC2D89A03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9FF7C-ACAD-96E1-079D-B567E325B7D3}"/>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405446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3731-B5E9-C20E-D450-A21CDB8A9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D89263-4C84-3237-9289-1FB3651ABF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B01537-4D55-2D70-F8B5-39E5372F7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C2020B-6F38-22F5-A681-1C642BAD90EF}"/>
              </a:ext>
            </a:extLst>
          </p:cNvPr>
          <p:cNvSpPr>
            <a:spLocks noGrp="1"/>
          </p:cNvSpPr>
          <p:nvPr>
            <p:ph type="dt" sz="half" idx="10"/>
          </p:nvPr>
        </p:nvSpPr>
        <p:spPr/>
        <p:txBody>
          <a:bodyPr/>
          <a:lstStyle/>
          <a:p>
            <a:fld id="{2D50670B-FF24-484A-AAB8-64C824AEE6E6}" type="datetimeFigureOut">
              <a:rPr lang="en-US" smtClean="0"/>
              <a:t>12/1/2023</a:t>
            </a:fld>
            <a:endParaRPr lang="en-US"/>
          </a:p>
        </p:txBody>
      </p:sp>
      <p:sp>
        <p:nvSpPr>
          <p:cNvPr id="6" name="Footer Placeholder 5">
            <a:extLst>
              <a:ext uri="{FF2B5EF4-FFF2-40B4-BE49-F238E27FC236}">
                <a16:creationId xmlns:a16="http://schemas.microsoft.com/office/drawing/2014/main" id="{17D13E5E-43BF-15BE-4065-48EF97FE1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C55FBC-D488-C9E9-FF11-962C3444EAB5}"/>
              </a:ext>
            </a:extLst>
          </p:cNvPr>
          <p:cNvSpPr>
            <a:spLocks noGrp="1"/>
          </p:cNvSpPr>
          <p:nvPr>
            <p:ph type="sldNum" sz="quarter" idx="12"/>
          </p:nvPr>
        </p:nvSpPr>
        <p:spPr/>
        <p:txBody>
          <a:bodyPr/>
          <a:lstStyle/>
          <a:p>
            <a:fld id="{1CEFEFFC-BF2D-0946-96F4-E3B3293EE0BD}" type="slidenum">
              <a:rPr lang="en-US" smtClean="0"/>
              <a:t>‹#›</a:t>
            </a:fld>
            <a:endParaRPr lang="en-US"/>
          </a:p>
        </p:txBody>
      </p:sp>
    </p:spTree>
    <p:extLst>
      <p:ext uri="{BB962C8B-B14F-4D97-AF65-F5344CB8AC3E}">
        <p14:creationId xmlns:p14="http://schemas.microsoft.com/office/powerpoint/2010/main" val="2946513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image" Target="../media/image1.png"/><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5F420D-D312-885A-9925-493E84F28A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F96F89-1AD9-6F62-39B8-08F6873852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06750E-C5E0-D931-37B1-6156206A37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50670B-FF24-484A-AAB8-64C824AEE6E6}" type="datetimeFigureOut">
              <a:rPr lang="en-US" smtClean="0"/>
              <a:t>12/1/2023</a:t>
            </a:fld>
            <a:endParaRPr lang="en-US"/>
          </a:p>
        </p:txBody>
      </p:sp>
      <p:sp>
        <p:nvSpPr>
          <p:cNvPr id="5" name="Footer Placeholder 4">
            <a:extLst>
              <a:ext uri="{FF2B5EF4-FFF2-40B4-BE49-F238E27FC236}">
                <a16:creationId xmlns:a16="http://schemas.microsoft.com/office/drawing/2014/main" id="{726B5619-D491-6BE5-76C5-3392CA7F24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ABB839-8D42-B46A-791C-D9A1715102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FEFFC-BF2D-0946-96F4-E3B3293EE0BD}" type="slidenum">
              <a:rPr lang="en-US" smtClean="0"/>
              <a:t>‹#›</a:t>
            </a:fld>
            <a:endParaRPr lang="en-US"/>
          </a:p>
        </p:txBody>
      </p:sp>
    </p:spTree>
    <p:extLst>
      <p:ext uri="{BB962C8B-B14F-4D97-AF65-F5344CB8AC3E}">
        <p14:creationId xmlns:p14="http://schemas.microsoft.com/office/powerpoint/2010/main" val="2542082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12" name="Rectangle 11">
            <a:extLst>
              <a:ext uri="{FF2B5EF4-FFF2-40B4-BE49-F238E27FC236}">
                <a16:creationId xmlns:a16="http://schemas.microsoft.com/office/drawing/2014/main" id="{2C030DD7-5266-49B7-B376-F2614C0234A7}"/>
              </a:ext>
            </a:extLst>
          </p:cNvPr>
          <p:cNvSpPr/>
          <p:nvPr userDrawn="1"/>
        </p:nvSpPr>
        <p:spPr>
          <a:xfrm>
            <a:off x="99753" y="0"/>
            <a:ext cx="786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2B8185-FC05-4BE3-B775-C700D2D5A091}"/>
              </a:ext>
            </a:extLst>
          </p:cNvPr>
          <p:cNvSpPr/>
          <p:nvPr userDrawn="1"/>
        </p:nvSpPr>
        <p:spPr>
          <a:xfrm>
            <a:off x="-9833" y="0"/>
            <a:ext cx="108155" cy="68580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4D9A265-9749-4DA4-844F-B78DFA9231A6}"/>
              </a:ext>
            </a:extLst>
          </p:cNvPr>
          <p:cNvSpPr/>
          <p:nvPr userDrawn="1"/>
        </p:nvSpPr>
        <p:spPr>
          <a:xfrm>
            <a:off x="-11264" y="6222569"/>
            <a:ext cx="2498741" cy="520993"/>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DB25423-DDE9-4A93-9D3B-B27DDE3C4162}"/>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81358" y="6338808"/>
            <a:ext cx="2180314" cy="298703"/>
          </a:xfrm>
          <a:prstGeom prst="rect">
            <a:avLst/>
          </a:prstGeom>
        </p:spPr>
      </p:pic>
    </p:spTree>
    <p:extLst>
      <p:ext uri="{BB962C8B-B14F-4D97-AF65-F5344CB8AC3E}">
        <p14:creationId xmlns:p14="http://schemas.microsoft.com/office/powerpoint/2010/main" val="4281905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1.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1.jp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3.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6.sv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sv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8.jpeg"/><Relationship Id="rId1" Type="http://schemas.openxmlformats.org/officeDocument/2006/relationships/slideLayout" Target="../slideLayouts/slideLayout13.xml"/><Relationship Id="rId5" Type="http://schemas.openxmlformats.org/officeDocument/2006/relationships/image" Target="../media/image36.sv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12.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0.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12.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1.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4.jpg"/><Relationship Id="rId1" Type="http://schemas.openxmlformats.org/officeDocument/2006/relationships/slideLayout" Target="../slideLayouts/slideLayout1.xml"/><Relationship Id="rId5" Type="http://schemas.openxmlformats.org/officeDocument/2006/relationships/image" Target="../media/image44.sv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s>
</file>

<file path=ppt/slides/_rels/slide4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6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8.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png"/><Relationship Id="rId7" Type="http://schemas.openxmlformats.org/officeDocument/2006/relationships/image" Target="../media/image11.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pic>
        <p:nvPicPr>
          <p:cNvPr id="54" name="Picture 53">
            <a:extLst>
              <a:ext uri="{FF2B5EF4-FFF2-40B4-BE49-F238E27FC236}">
                <a16:creationId xmlns:a16="http://schemas.microsoft.com/office/drawing/2014/main" id="{1A8170ED-0BF0-6D22-2C7B-395CA10839D8}"/>
              </a:ext>
            </a:extLst>
          </p:cNvPr>
          <p:cNvPicPr>
            <a:picLocks noChangeAspect="1"/>
          </p:cNvPicPr>
          <p:nvPr/>
        </p:nvPicPr>
        <p:blipFill rotWithShape="1">
          <a:blip r:embed="rId3"/>
          <a:srcRect t="301" r="33258"/>
          <a:stretch/>
        </p:blipFill>
        <p:spPr>
          <a:xfrm rot="20400606">
            <a:off x="175952" y="1486058"/>
            <a:ext cx="3977083" cy="3580768"/>
          </a:xfrm>
          <a:prstGeom prst="rect">
            <a:avLst/>
          </a:prstGeom>
        </p:spPr>
      </p:pic>
      <p:grpSp>
        <p:nvGrpSpPr>
          <p:cNvPr id="48" name="Group 47">
            <a:extLst>
              <a:ext uri="{FF2B5EF4-FFF2-40B4-BE49-F238E27FC236}">
                <a16:creationId xmlns:a16="http://schemas.microsoft.com/office/drawing/2014/main" id="{442A3510-8235-9036-006E-B99A7C31038F}"/>
              </a:ext>
            </a:extLst>
          </p:cNvPr>
          <p:cNvGrpSpPr/>
          <p:nvPr/>
        </p:nvGrpSpPr>
        <p:grpSpPr>
          <a:xfrm>
            <a:off x="152416" y="1443280"/>
            <a:ext cx="4920926" cy="3494456"/>
            <a:chOff x="4466831" y="934943"/>
            <a:chExt cx="4920926" cy="3494456"/>
          </a:xfrm>
        </p:grpSpPr>
        <p:grpSp>
          <p:nvGrpSpPr>
            <p:cNvPr id="41" name="Group 40">
              <a:extLst>
                <a:ext uri="{FF2B5EF4-FFF2-40B4-BE49-F238E27FC236}">
                  <a16:creationId xmlns:a16="http://schemas.microsoft.com/office/drawing/2014/main" id="{80817CA7-C36F-D6A5-B9DC-D8F3081957F0}"/>
                </a:ext>
              </a:extLst>
            </p:cNvPr>
            <p:cNvGrpSpPr/>
            <p:nvPr/>
          </p:nvGrpSpPr>
          <p:grpSpPr>
            <a:xfrm rot="7833292">
              <a:off x="6465356" y="531879"/>
              <a:ext cx="1400115" cy="2206243"/>
              <a:chOff x="6158819" y="1165908"/>
              <a:chExt cx="2574294" cy="4056464"/>
            </a:xfrm>
          </p:grpSpPr>
          <p:pic>
            <p:nvPicPr>
              <p:cNvPr id="42" name="Picture 41">
                <a:extLst>
                  <a:ext uri="{FF2B5EF4-FFF2-40B4-BE49-F238E27FC236}">
                    <a16:creationId xmlns:a16="http://schemas.microsoft.com/office/drawing/2014/main" id="{56193F25-652A-A2EF-926C-C9BF4884C9E9}"/>
                  </a:ext>
                </a:extLst>
              </p:cNvPr>
              <p:cNvPicPr>
                <a:picLocks noChangeAspect="1"/>
              </p:cNvPicPr>
              <p:nvPr/>
            </p:nvPicPr>
            <p:blipFill>
              <a:blip r:embed="rId4"/>
              <a:stretch>
                <a:fillRect/>
              </a:stretch>
            </p:blipFill>
            <p:spPr>
              <a:xfrm rot="3653493" flipH="1">
                <a:off x="5417734" y="1906993"/>
                <a:ext cx="4056464" cy="2574294"/>
              </a:xfrm>
              <a:prstGeom prst="rtTriangle">
                <a:avLst/>
              </a:prstGeom>
            </p:spPr>
          </p:pic>
          <p:pic>
            <p:nvPicPr>
              <p:cNvPr id="43" name="Graphic 42">
                <a:extLst>
                  <a:ext uri="{FF2B5EF4-FFF2-40B4-BE49-F238E27FC236}">
                    <a16:creationId xmlns:a16="http://schemas.microsoft.com/office/drawing/2014/main" id="{5A3FB5EA-16E8-5C29-9168-60DE841EB6D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71" t="14236" r="17494" b="14326"/>
              <a:stretch/>
            </p:blipFill>
            <p:spPr>
              <a:xfrm rot="1901715">
                <a:off x="7467834" y="2325256"/>
                <a:ext cx="1232373" cy="1695450"/>
              </a:xfrm>
              <a:prstGeom prst="rect">
                <a:avLst/>
              </a:prstGeom>
            </p:spPr>
          </p:pic>
        </p:grpSp>
        <p:grpSp>
          <p:nvGrpSpPr>
            <p:cNvPr id="47" name="Group 46">
              <a:extLst>
                <a:ext uri="{FF2B5EF4-FFF2-40B4-BE49-F238E27FC236}">
                  <a16:creationId xmlns:a16="http://schemas.microsoft.com/office/drawing/2014/main" id="{556D4920-5678-ACAF-D9B6-2644751F5401}"/>
                </a:ext>
              </a:extLst>
            </p:cNvPr>
            <p:cNvGrpSpPr/>
            <p:nvPr/>
          </p:nvGrpSpPr>
          <p:grpSpPr>
            <a:xfrm>
              <a:off x="4466831" y="966060"/>
              <a:ext cx="4920926" cy="3463339"/>
              <a:chOff x="4466831" y="966060"/>
              <a:chExt cx="4920926" cy="3463339"/>
            </a:xfrm>
          </p:grpSpPr>
          <p:grpSp>
            <p:nvGrpSpPr>
              <p:cNvPr id="37" name="Group 36">
                <a:extLst>
                  <a:ext uri="{FF2B5EF4-FFF2-40B4-BE49-F238E27FC236}">
                    <a16:creationId xmlns:a16="http://schemas.microsoft.com/office/drawing/2014/main" id="{CD04AD01-A494-7D53-E749-A1E1F9D9AD0E}"/>
                  </a:ext>
                </a:extLst>
              </p:cNvPr>
              <p:cNvGrpSpPr/>
              <p:nvPr/>
            </p:nvGrpSpPr>
            <p:grpSpPr>
              <a:xfrm>
                <a:off x="4804307" y="1664657"/>
                <a:ext cx="1754547" cy="2764742"/>
                <a:chOff x="6158819" y="1165908"/>
                <a:chExt cx="2574294" cy="4056464"/>
              </a:xfrm>
            </p:grpSpPr>
            <p:pic>
              <p:nvPicPr>
                <p:cNvPr id="35" name="Picture 34">
                  <a:extLst>
                    <a:ext uri="{FF2B5EF4-FFF2-40B4-BE49-F238E27FC236}">
                      <a16:creationId xmlns:a16="http://schemas.microsoft.com/office/drawing/2014/main" id="{487CB680-335B-92ED-F6A9-94754BA51BA3}"/>
                    </a:ext>
                  </a:extLst>
                </p:cNvPr>
                <p:cNvPicPr>
                  <a:picLocks noChangeAspect="1"/>
                </p:cNvPicPr>
                <p:nvPr/>
              </p:nvPicPr>
              <p:blipFill>
                <a:blip r:embed="rId4"/>
                <a:stretch>
                  <a:fillRect/>
                </a:stretch>
              </p:blipFill>
              <p:spPr>
                <a:xfrm rot="3653493" flipH="1">
                  <a:off x="5417734" y="1906993"/>
                  <a:ext cx="4056464" cy="2574294"/>
                </a:xfrm>
                <a:prstGeom prst="rtTriangle">
                  <a:avLst/>
                </a:prstGeom>
              </p:spPr>
            </p:pic>
            <p:pic>
              <p:nvPicPr>
                <p:cNvPr id="36" name="Graphic 35">
                  <a:extLst>
                    <a:ext uri="{FF2B5EF4-FFF2-40B4-BE49-F238E27FC236}">
                      <a16:creationId xmlns:a16="http://schemas.microsoft.com/office/drawing/2014/main" id="{40A31C05-B9AC-0F68-EF50-1E84228E12C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71" t="14236" r="17494" b="14326"/>
                <a:stretch/>
              </p:blipFill>
              <p:spPr>
                <a:xfrm rot="1901715">
                  <a:off x="7467834" y="2325256"/>
                  <a:ext cx="1232373" cy="1695450"/>
                </a:xfrm>
                <a:prstGeom prst="rect">
                  <a:avLst/>
                </a:prstGeom>
              </p:spPr>
            </p:pic>
          </p:grpSp>
          <p:grpSp>
            <p:nvGrpSpPr>
              <p:cNvPr id="38" name="Group 37">
                <a:extLst>
                  <a:ext uri="{FF2B5EF4-FFF2-40B4-BE49-F238E27FC236}">
                    <a16:creationId xmlns:a16="http://schemas.microsoft.com/office/drawing/2014/main" id="{1A7E3DC0-31B6-C108-0D7E-1DCD15EE04C3}"/>
                  </a:ext>
                </a:extLst>
              </p:cNvPr>
              <p:cNvGrpSpPr/>
              <p:nvPr/>
            </p:nvGrpSpPr>
            <p:grpSpPr>
              <a:xfrm rot="5183814">
                <a:off x="4971928" y="880437"/>
                <a:ext cx="1754547" cy="2764742"/>
                <a:chOff x="6158819" y="1165908"/>
                <a:chExt cx="2574294" cy="4056464"/>
              </a:xfrm>
            </p:grpSpPr>
            <p:pic>
              <p:nvPicPr>
                <p:cNvPr id="39" name="Picture 38">
                  <a:extLst>
                    <a:ext uri="{FF2B5EF4-FFF2-40B4-BE49-F238E27FC236}">
                      <a16:creationId xmlns:a16="http://schemas.microsoft.com/office/drawing/2014/main" id="{FA93B842-6C3C-25C4-531C-736AA9F8535B}"/>
                    </a:ext>
                  </a:extLst>
                </p:cNvPr>
                <p:cNvPicPr>
                  <a:picLocks noChangeAspect="1"/>
                </p:cNvPicPr>
                <p:nvPr/>
              </p:nvPicPr>
              <p:blipFill>
                <a:blip r:embed="rId4"/>
                <a:stretch>
                  <a:fillRect/>
                </a:stretch>
              </p:blipFill>
              <p:spPr>
                <a:xfrm rot="3653493" flipH="1">
                  <a:off x="5417734" y="1906993"/>
                  <a:ext cx="4056464" cy="2574294"/>
                </a:xfrm>
                <a:prstGeom prst="rtTriangle">
                  <a:avLst/>
                </a:prstGeom>
              </p:spPr>
            </p:pic>
            <p:pic>
              <p:nvPicPr>
                <p:cNvPr id="40" name="Graphic 39">
                  <a:extLst>
                    <a:ext uri="{FF2B5EF4-FFF2-40B4-BE49-F238E27FC236}">
                      <a16:creationId xmlns:a16="http://schemas.microsoft.com/office/drawing/2014/main" id="{3F3183B2-FED5-F810-5920-51ACFBBAEBE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71" t="14236" r="17494" b="14326"/>
                <a:stretch/>
              </p:blipFill>
              <p:spPr>
                <a:xfrm rot="1901715">
                  <a:off x="6649233" y="1829180"/>
                  <a:ext cx="1232372" cy="1695451"/>
                </a:xfrm>
                <a:prstGeom prst="rect">
                  <a:avLst/>
                </a:prstGeom>
              </p:spPr>
            </p:pic>
          </p:grpSp>
          <p:grpSp>
            <p:nvGrpSpPr>
              <p:cNvPr id="44" name="Group 43">
                <a:extLst>
                  <a:ext uri="{FF2B5EF4-FFF2-40B4-BE49-F238E27FC236}">
                    <a16:creationId xmlns:a16="http://schemas.microsoft.com/office/drawing/2014/main" id="{DC45EB48-AEDB-A3B8-0364-AC9E2E732C4B}"/>
                  </a:ext>
                </a:extLst>
              </p:cNvPr>
              <p:cNvGrpSpPr/>
              <p:nvPr/>
            </p:nvGrpSpPr>
            <p:grpSpPr>
              <a:xfrm rot="11373294">
                <a:off x="7987642" y="966060"/>
                <a:ext cx="1400115" cy="2206243"/>
                <a:chOff x="6158819" y="1165908"/>
                <a:chExt cx="2574294" cy="4056464"/>
              </a:xfrm>
            </p:grpSpPr>
            <p:pic>
              <p:nvPicPr>
                <p:cNvPr id="45" name="Picture 44">
                  <a:extLst>
                    <a:ext uri="{FF2B5EF4-FFF2-40B4-BE49-F238E27FC236}">
                      <a16:creationId xmlns:a16="http://schemas.microsoft.com/office/drawing/2014/main" id="{4297905E-CE2A-1C44-FC8A-6EC9131C9B7F}"/>
                    </a:ext>
                  </a:extLst>
                </p:cNvPr>
                <p:cNvPicPr>
                  <a:picLocks noChangeAspect="1"/>
                </p:cNvPicPr>
                <p:nvPr/>
              </p:nvPicPr>
              <p:blipFill>
                <a:blip r:embed="rId4"/>
                <a:stretch>
                  <a:fillRect/>
                </a:stretch>
              </p:blipFill>
              <p:spPr>
                <a:xfrm rot="3653493" flipH="1">
                  <a:off x="5417734" y="1906993"/>
                  <a:ext cx="4056464" cy="2574294"/>
                </a:xfrm>
                <a:prstGeom prst="rtTriangle">
                  <a:avLst/>
                </a:prstGeom>
              </p:spPr>
            </p:pic>
            <p:pic>
              <p:nvPicPr>
                <p:cNvPr id="46" name="Graphic 45">
                  <a:extLst>
                    <a:ext uri="{FF2B5EF4-FFF2-40B4-BE49-F238E27FC236}">
                      <a16:creationId xmlns:a16="http://schemas.microsoft.com/office/drawing/2014/main" id="{82AAE73A-AF7C-E5A8-AE36-CA4E3E493E9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71" t="14236" r="17494" b="14326"/>
                <a:stretch/>
              </p:blipFill>
              <p:spPr>
                <a:xfrm rot="1901715">
                  <a:off x="7467834" y="2325256"/>
                  <a:ext cx="1232373" cy="1695450"/>
                </a:xfrm>
                <a:prstGeom prst="rect">
                  <a:avLst/>
                </a:prstGeom>
              </p:spPr>
            </p:pic>
          </p:grpSp>
          <p:pic>
            <p:nvPicPr>
              <p:cNvPr id="19" name="Picture 18">
                <a:extLst>
                  <a:ext uri="{FF2B5EF4-FFF2-40B4-BE49-F238E27FC236}">
                    <a16:creationId xmlns:a16="http://schemas.microsoft.com/office/drawing/2014/main" id="{AC742470-F704-C0DA-D017-294175BFA27A}"/>
                  </a:ext>
                </a:extLst>
              </p:cNvPr>
              <p:cNvPicPr>
                <a:picLocks noChangeAspect="1"/>
              </p:cNvPicPr>
              <p:nvPr/>
            </p:nvPicPr>
            <p:blipFill>
              <a:blip r:embed="rId4"/>
              <a:stretch>
                <a:fillRect/>
              </a:stretch>
            </p:blipFill>
            <p:spPr>
              <a:xfrm flipH="1">
                <a:off x="5265334" y="1754593"/>
                <a:ext cx="4056464" cy="2574294"/>
              </a:xfrm>
              <a:prstGeom prst="rtTriangle">
                <a:avLst/>
              </a:prstGeom>
            </p:spPr>
          </p:pic>
        </p:grpSp>
      </p:grpSp>
      <p:grpSp>
        <p:nvGrpSpPr>
          <p:cNvPr id="52" name="Group 51">
            <a:extLst>
              <a:ext uri="{FF2B5EF4-FFF2-40B4-BE49-F238E27FC236}">
                <a16:creationId xmlns:a16="http://schemas.microsoft.com/office/drawing/2014/main" id="{DBA8AE9D-D1D1-B6D2-693F-9C5F22AC4795}"/>
              </a:ext>
            </a:extLst>
          </p:cNvPr>
          <p:cNvGrpSpPr/>
          <p:nvPr/>
        </p:nvGrpSpPr>
        <p:grpSpPr>
          <a:xfrm>
            <a:off x="1088675" y="3803864"/>
            <a:ext cx="2332506" cy="933246"/>
            <a:chOff x="-1505004" y="3804779"/>
            <a:chExt cx="2332506" cy="933246"/>
          </a:xfrm>
        </p:grpSpPr>
        <p:sp>
          <p:nvSpPr>
            <p:cNvPr id="51" name="TextBox 50">
              <a:extLst>
                <a:ext uri="{FF2B5EF4-FFF2-40B4-BE49-F238E27FC236}">
                  <a16:creationId xmlns:a16="http://schemas.microsoft.com/office/drawing/2014/main" id="{133E0842-B45F-4A24-39A2-3E5DC88AA12D}"/>
                </a:ext>
              </a:extLst>
            </p:cNvPr>
            <p:cNvSpPr txBox="1"/>
            <p:nvPr/>
          </p:nvSpPr>
          <p:spPr>
            <a:xfrm>
              <a:off x="-1505004" y="3814695"/>
              <a:ext cx="2332506" cy="923330"/>
            </a:xfrm>
            <a:prstGeom prst="rect">
              <a:avLst/>
            </a:prstGeom>
            <a:solidFill>
              <a:srgbClr val="A4BAC1">
                <a:alpha val="89000"/>
              </a:srgbClr>
            </a:solidFill>
          </p:spPr>
          <p:txBody>
            <a:bodyPr wrap="square" rtlCol="0">
              <a:spAutoFit/>
            </a:bodyPr>
            <a:lstStyle/>
            <a:p>
              <a:r>
                <a:rPr lang="en-US" dirty="0"/>
                <a:t>   </a:t>
              </a:r>
            </a:p>
            <a:p>
              <a:r>
                <a:rPr lang="en-US" dirty="0"/>
                <a:t> </a:t>
              </a:r>
            </a:p>
            <a:p>
              <a:r>
                <a:rPr lang="en-US" dirty="0"/>
                <a:t> </a:t>
              </a:r>
            </a:p>
          </p:txBody>
        </p:sp>
        <p:pic>
          <p:nvPicPr>
            <p:cNvPr id="50" name="Graphic 49">
              <a:extLst>
                <a:ext uri="{FF2B5EF4-FFF2-40B4-BE49-F238E27FC236}">
                  <a16:creationId xmlns:a16="http://schemas.microsoft.com/office/drawing/2014/main" id="{F38C78D8-92FC-4CDD-58A2-5C17F2078618}"/>
                </a:ext>
              </a:extLst>
            </p:cNvPr>
            <p:cNvPicPr>
              <a:picLocks noChangeAspect="1"/>
            </p:cNvPicPr>
            <p:nvPr/>
          </p:nvPicPr>
          <p:blipFill>
            <a:blip r:embed="rId7">
              <a:alphaModFix/>
              <a:extLst>
                <a:ext uri="{96DAC541-7B7A-43D3-8B79-37D633B846F1}">
                  <asvg:svgBlip xmlns:asvg="http://schemas.microsoft.com/office/drawing/2016/SVG/main" r:embed="rId8"/>
                </a:ext>
              </a:extLst>
            </a:blip>
            <a:stretch>
              <a:fillRect/>
            </a:stretch>
          </p:blipFill>
          <p:spPr>
            <a:xfrm>
              <a:off x="-1468411" y="3804779"/>
              <a:ext cx="2275674" cy="874819"/>
            </a:xfrm>
            <a:prstGeom prst="rect">
              <a:avLst/>
            </a:prstGeom>
          </p:spPr>
        </p:pic>
      </p:grpSp>
      <p:pic>
        <p:nvPicPr>
          <p:cNvPr id="55" name="Graphic 54">
            <a:extLst>
              <a:ext uri="{FF2B5EF4-FFF2-40B4-BE49-F238E27FC236}">
                <a16:creationId xmlns:a16="http://schemas.microsoft.com/office/drawing/2014/main" id="{F56E90E1-04FA-B966-C6B9-77CD2CEC4A0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3271" t="14236" r="17494" b="14326"/>
          <a:stretch/>
        </p:blipFill>
        <p:spPr>
          <a:xfrm rot="19848222">
            <a:off x="3001019" y="2681193"/>
            <a:ext cx="1232373" cy="1695450"/>
          </a:xfrm>
          <a:prstGeom prst="rect">
            <a:avLst/>
          </a:prstGeom>
        </p:spPr>
      </p:pic>
      <p:grpSp>
        <p:nvGrpSpPr>
          <p:cNvPr id="8" name="Group 7">
            <a:extLst>
              <a:ext uri="{FF2B5EF4-FFF2-40B4-BE49-F238E27FC236}">
                <a16:creationId xmlns:a16="http://schemas.microsoft.com/office/drawing/2014/main" id="{EC4E5F40-1DBA-34B5-2385-8FC62FE64472}"/>
              </a:ext>
            </a:extLst>
          </p:cNvPr>
          <p:cNvGrpSpPr/>
          <p:nvPr/>
        </p:nvGrpSpPr>
        <p:grpSpPr>
          <a:xfrm>
            <a:off x="-1540236" y="3176"/>
            <a:ext cx="13732236" cy="6854824"/>
            <a:chOff x="-1540236" y="3176"/>
            <a:chExt cx="13732236" cy="6854824"/>
          </a:xfrm>
        </p:grpSpPr>
        <p:grpSp>
          <p:nvGrpSpPr>
            <p:cNvPr id="25" name="Group 24">
              <a:extLst>
                <a:ext uri="{FF2B5EF4-FFF2-40B4-BE49-F238E27FC236}">
                  <a16:creationId xmlns:a16="http://schemas.microsoft.com/office/drawing/2014/main" id="{4A229B74-EE8F-8F89-E4DC-B6800939B261}"/>
                </a:ext>
              </a:extLst>
            </p:cNvPr>
            <p:cNvGrpSpPr/>
            <p:nvPr/>
          </p:nvGrpSpPr>
          <p:grpSpPr>
            <a:xfrm>
              <a:off x="-1540236" y="1876876"/>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9">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4023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grpSp>
          <p:nvGrpSpPr>
            <p:cNvPr id="2" name="Group 1">
              <a:extLst>
                <a:ext uri="{FF2B5EF4-FFF2-40B4-BE49-F238E27FC236}">
                  <a16:creationId xmlns:a16="http://schemas.microsoft.com/office/drawing/2014/main" id="{8F7E8727-D6D8-727B-74D5-C638C1CE73C1}"/>
                </a:ext>
              </a:extLst>
            </p:cNvPr>
            <p:cNvGrpSpPr/>
            <p:nvPr/>
          </p:nvGrpSpPr>
          <p:grpSpPr>
            <a:xfrm>
              <a:off x="-1533525" y="3176"/>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10"/>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299357" cy="4853742"/>
                  <a:chOff x="6892641" y="1081445"/>
                  <a:chExt cx="5299357"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769441"/>
                  </a:xfrm>
                  <a:prstGeom prst="rect">
                    <a:avLst/>
                  </a:prstGeom>
                  <a:noFill/>
                </p:spPr>
                <p:txBody>
                  <a:bodyPr wrap="square" rtlCol="0">
                    <a:spAutoFit/>
                  </a:bodyPr>
                  <a:lstStyle/>
                  <a:p>
                    <a:pPr algn="ctr"/>
                    <a:r>
                      <a:rPr lang="en-US" sz="44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Dec 01,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8" y="1907532"/>
                    <a:ext cx="5070450" cy="4027655"/>
                    <a:chOff x="5676415" y="1458750"/>
                    <a:chExt cx="5289823"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5" y="2043525"/>
                      <a:ext cx="5289823"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tab pos="137160" algn="l"/>
                        </a:tabLst>
                        <a:defRPr/>
                      </a:pPr>
                      <a:r>
                        <a:rPr kumimoji="0" lang="en-US" sz="4400" b="1" i="0" u="none" strike="noStrike" kern="1200" cap="none" spc="0" normalizeH="0" baseline="0" noProof="0" dirty="0" err="1">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Zitiception</a:t>
                      </a:r>
                      <a:r>
                        <a:rPr kumimoji="0" lang="en-US" sz="44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Working with </a:t>
                      </a:r>
                      <a:r>
                        <a:rPr kumimoji="0" lang="en-US" sz="2800" b="1" i="0" u="none" strike="noStrike" kern="1200" cap="none" spc="0" normalizeH="0" baseline="0" noProof="0" dirty="0" err="1">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xweb</a:t>
                      </a: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Hosting the ZAC</a:t>
                      </a: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grpSp>
    </p:spTree>
    <p:extLst>
      <p:ext uri="{BB962C8B-B14F-4D97-AF65-F5344CB8AC3E}">
        <p14:creationId xmlns:p14="http://schemas.microsoft.com/office/powerpoint/2010/main" val="2787985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10" name="Rectangle: Rounded Corners 9">
            <a:extLst>
              <a:ext uri="{FF2B5EF4-FFF2-40B4-BE49-F238E27FC236}">
                <a16:creationId xmlns:a16="http://schemas.microsoft.com/office/drawing/2014/main" id="{C4DA786B-8781-5160-6337-1CE5BEAF1D3A}"/>
              </a:ext>
            </a:extLst>
          </p:cNvPr>
          <p:cNvSpPr/>
          <p:nvPr/>
        </p:nvSpPr>
        <p:spPr>
          <a:xfrm>
            <a:off x="-1163627" y="897428"/>
            <a:ext cx="16570347" cy="4622126"/>
          </a:xfrm>
          <a:prstGeom prst="roundRect">
            <a:avLst/>
          </a:prstGeom>
          <a:gradFill flip="none" rotWithShape="1">
            <a:gsLst>
              <a:gs pos="89000">
                <a:schemeClr val="bg1">
                  <a:alpha val="88000"/>
                </a:schemeClr>
              </a:gs>
              <a:gs pos="0">
                <a:srgbClr val="4B77C5"/>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A229B74-EE8F-8F89-E4DC-B6800939B261}"/>
              </a:ext>
            </a:extLst>
          </p:cNvPr>
          <p:cNvGrpSpPr/>
          <p:nvPr/>
        </p:nvGrpSpPr>
        <p:grpSpPr>
          <a:xfrm>
            <a:off x="-1533527" y="1878025"/>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3">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pic>
        <p:nvPicPr>
          <p:cNvPr id="34" name="Picture 33">
            <a:extLst>
              <a:ext uri="{FF2B5EF4-FFF2-40B4-BE49-F238E27FC236}">
                <a16:creationId xmlns:a16="http://schemas.microsoft.com/office/drawing/2014/main" id="{073C4144-D9FA-D8BB-B2DC-562CE96FF13A}"/>
              </a:ext>
            </a:extLst>
          </p:cNvPr>
          <p:cNvPicPr>
            <a:picLocks noChangeAspect="1"/>
          </p:cNvPicPr>
          <p:nvPr/>
        </p:nvPicPr>
        <p:blipFill rotWithShape="1">
          <a:blip r:embed="rId4"/>
          <a:srcRect r="-34735" b="13726"/>
          <a:stretch/>
        </p:blipFill>
        <p:spPr>
          <a:xfrm>
            <a:off x="710323" y="1779096"/>
            <a:ext cx="4582425" cy="1408604"/>
          </a:xfrm>
          <a:prstGeom prst="rect">
            <a:avLst/>
          </a:prstGeom>
          <a:solidFill>
            <a:schemeClr val="tx1">
              <a:lumMod val="95000"/>
              <a:lumOff val="5000"/>
            </a:schemeClr>
          </a:solidFill>
        </p:spPr>
      </p:pic>
      <p:pic>
        <p:nvPicPr>
          <p:cNvPr id="18" name="Picture 17" descr="Icon&#10;&#10;Description automatically generated">
            <a:extLst>
              <a:ext uri="{FF2B5EF4-FFF2-40B4-BE49-F238E27FC236}">
                <a16:creationId xmlns:a16="http://schemas.microsoft.com/office/drawing/2014/main" id="{D41BFFD6-254C-E028-D11D-9E260E192D72}"/>
              </a:ext>
            </a:extLst>
          </p:cNvPr>
          <p:cNvPicPr>
            <a:picLocks noChangeAspect="1"/>
          </p:cNvPicPr>
          <p:nvPr/>
        </p:nvPicPr>
        <p:blipFill>
          <a:blip r:embed="rId5"/>
          <a:stretch>
            <a:fillRect/>
          </a:stretch>
        </p:blipFill>
        <p:spPr>
          <a:xfrm>
            <a:off x="2972607" y="3038933"/>
            <a:ext cx="1810583" cy="1810583"/>
          </a:xfrm>
          <a:prstGeom prst="rect">
            <a:avLst/>
          </a:prstGeom>
        </p:spPr>
      </p:pic>
      <p:grpSp>
        <p:nvGrpSpPr>
          <p:cNvPr id="2" name="Group 1">
            <a:extLst>
              <a:ext uri="{FF2B5EF4-FFF2-40B4-BE49-F238E27FC236}">
                <a16:creationId xmlns:a16="http://schemas.microsoft.com/office/drawing/2014/main" id="{8F7E8727-D6D8-727B-74D5-C638C1CE73C1}"/>
              </a:ext>
            </a:extLst>
          </p:cNvPr>
          <p:cNvGrpSpPr/>
          <p:nvPr/>
        </p:nvGrpSpPr>
        <p:grpSpPr>
          <a:xfrm>
            <a:off x="-1533525" y="4325"/>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6"/>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082845" cy="4853742"/>
                <a:chOff x="6892641" y="1081445"/>
                <a:chExt cx="5082845"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646331"/>
                </a:xfrm>
                <a:prstGeom prst="rect">
                  <a:avLst/>
                </a:prstGeom>
                <a:noFill/>
              </p:spPr>
              <p:txBody>
                <a:bodyPr wrap="square" rtlCol="0">
                  <a:spAutoFit/>
                </a:bodyPr>
                <a:lstStyle/>
                <a:p>
                  <a:pPr algn="ctr"/>
                  <a:r>
                    <a:rPr lang="en-US" sz="3600" b="1">
                      <a:solidFill>
                        <a:srgbClr val="FFFF00"/>
                      </a:solidFill>
                      <a:latin typeface="Open Sans" panose="020B0606030504020204" pitchFamily="34" charset="0"/>
                      <a:ea typeface="Open Sans" panose="020B0606030504020204" pitchFamily="34" charset="0"/>
                      <a:cs typeface="Open Sans" panose="020B0606030504020204" pitchFamily="34" charset="0"/>
                    </a:rPr>
                    <a:t>Sep 22, </a:t>
                  </a: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6" y="1907532"/>
                  <a:ext cx="4853940" cy="4027655"/>
                  <a:chOff x="5676413" y="1458750"/>
                  <a:chExt cx="5063946"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User Spotlight! </a:t>
                    </a:r>
                    <a:b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Cloud Underground</a:t>
                    </a: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spTree>
    <p:extLst>
      <p:ext uri="{BB962C8B-B14F-4D97-AF65-F5344CB8AC3E}">
        <p14:creationId xmlns:p14="http://schemas.microsoft.com/office/powerpoint/2010/main" val="1278284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10" name="Rectangle: Rounded Corners 9">
            <a:extLst>
              <a:ext uri="{FF2B5EF4-FFF2-40B4-BE49-F238E27FC236}">
                <a16:creationId xmlns:a16="http://schemas.microsoft.com/office/drawing/2014/main" id="{C4DA786B-8781-5160-6337-1CE5BEAF1D3A}"/>
              </a:ext>
            </a:extLst>
          </p:cNvPr>
          <p:cNvSpPr/>
          <p:nvPr/>
        </p:nvSpPr>
        <p:spPr>
          <a:xfrm>
            <a:off x="-1163627" y="897428"/>
            <a:ext cx="16570347" cy="4622126"/>
          </a:xfrm>
          <a:prstGeom prst="roundRect">
            <a:avLst/>
          </a:prstGeom>
          <a:gradFill flip="none" rotWithShape="1">
            <a:gsLst>
              <a:gs pos="89000">
                <a:schemeClr val="bg1">
                  <a:alpha val="88000"/>
                </a:schemeClr>
              </a:gs>
              <a:gs pos="0">
                <a:srgbClr val="4B77C5"/>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Icon&#10;&#10;Description automatically generated">
            <a:extLst>
              <a:ext uri="{FF2B5EF4-FFF2-40B4-BE49-F238E27FC236}">
                <a16:creationId xmlns:a16="http://schemas.microsoft.com/office/drawing/2014/main" id="{D41BFFD6-254C-E028-D11D-9E260E192D72}"/>
              </a:ext>
            </a:extLst>
          </p:cNvPr>
          <p:cNvPicPr>
            <a:picLocks noChangeAspect="1"/>
          </p:cNvPicPr>
          <p:nvPr/>
        </p:nvPicPr>
        <p:blipFill>
          <a:blip r:embed="rId3"/>
          <a:stretch>
            <a:fillRect/>
          </a:stretch>
        </p:blipFill>
        <p:spPr>
          <a:xfrm>
            <a:off x="2972607" y="3038933"/>
            <a:ext cx="1810583" cy="1810583"/>
          </a:xfrm>
          <a:prstGeom prst="rect">
            <a:avLst/>
          </a:prstGeom>
        </p:spPr>
      </p:pic>
      <p:grpSp>
        <p:nvGrpSpPr>
          <p:cNvPr id="2" name="Group 1">
            <a:extLst>
              <a:ext uri="{FF2B5EF4-FFF2-40B4-BE49-F238E27FC236}">
                <a16:creationId xmlns:a16="http://schemas.microsoft.com/office/drawing/2014/main" id="{8F7E8727-D6D8-727B-74D5-C638C1CE73C1}"/>
              </a:ext>
            </a:extLst>
          </p:cNvPr>
          <p:cNvGrpSpPr/>
          <p:nvPr/>
        </p:nvGrpSpPr>
        <p:grpSpPr>
          <a:xfrm>
            <a:off x="-1533525" y="4325"/>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4"/>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082845" cy="4853742"/>
                <a:chOff x="6892641" y="1081445"/>
                <a:chExt cx="5082845"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Sep 15,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6" y="1907532"/>
                  <a:ext cx="4853940" cy="4027655"/>
                  <a:chOff x="5676413" y="1458750"/>
                  <a:chExt cx="5063946"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User Spotlight! </a:t>
                    </a:r>
                    <a:b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ztsolutions.io</a:t>
                    </a: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grpSp>
        <p:nvGrpSpPr>
          <p:cNvPr id="25" name="Group 24">
            <a:extLst>
              <a:ext uri="{FF2B5EF4-FFF2-40B4-BE49-F238E27FC236}">
                <a16:creationId xmlns:a16="http://schemas.microsoft.com/office/drawing/2014/main" id="{4A229B74-EE8F-8F89-E4DC-B6800939B261}"/>
              </a:ext>
            </a:extLst>
          </p:cNvPr>
          <p:cNvGrpSpPr/>
          <p:nvPr/>
        </p:nvGrpSpPr>
        <p:grpSpPr>
          <a:xfrm>
            <a:off x="-1533527" y="1878025"/>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5">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pic>
        <p:nvPicPr>
          <p:cNvPr id="34" name="Picture 33">
            <a:extLst>
              <a:ext uri="{FF2B5EF4-FFF2-40B4-BE49-F238E27FC236}">
                <a16:creationId xmlns:a16="http://schemas.microsoft.com/office/drawing/2014/main" id="{073C4144-D9FA-D8BB-B2DC-562CE96FF13A}"/>
              </a:ext>
            </a:extLst>
          </p:cNvPr>
          <p:cNvPicPr>
            <a:picLocks noChangeAspect="1"/>
          </p:cNvPicPr>
          <p:nvPr/>
        </p:nvPicPr>
        <p:blipFill>
          <a:blip r:embed="rId6"/>
          <a:srcRect/>
          <a:stretch/>
        </p:blipFill>
        <p:spPr>
          <a:xfrm>
            <a:off x="1155670" y="2070872"/>
            <a:ext cx="2613903" cy="785727"/>
          </a:xfrm>
          <a:prstGeom prst="rect">
            <a:avLst/>
          </a:prstGeom>
        </p:spPr>
      </p:pic>
    </p:spTree>
    <p:extLst>
      <p:ext uri="{BB962C8B-B14F-4D97-AF65-F5344CB8AC3E}">
        <p14:creationId xmlns:p14="http://schemas.microsoft.com/office/powerpoint/2010/main" val="212592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3"/>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24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Automating OpenZiti and using the Golang SDK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R="0" lvl="0" algn="l" defTabSz="914400" rtl="0" eaLnBrk="1" fontAlgn="auto" latinLnBrk="0" hangingPunct="1">
                <a:lnSpc>
                  <a:spcPct val="100000"/>
                </a:lnSpc>
                <a:spcBef>
                  <a:spcPts val="0"/>
                </a:spcBef>
                <a:spcAft>
                  <a:spcPts val="0"/>
                </a:spcAft>
                <a:buClrTx/>
                <a:buSzTx/>
                <a:tabLst>
                  <a:tab pos="137160" algn="l"/>
                </a:tabLst>
                <a:defRPr/>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Sep 08, 2023</a:t>
            </a:r>
          </a:p>
        </p:txBody>
      </p:sp>
      <p:pic>
        <p:nvPicPr>
          <p:cNvPr id="1026" name="Picture 2">
            <a:extLst>
              <a:ext uri="{FF2B5EF4-FFF2-40B4-BE49-F238E27FC236}">
                <a16:creationId xmlns:a16="http://schemas.microsoft.com/office/drawing/2014/main" id="{57AC66DC-25D6-E0B6-B9B8-D8D3C8561F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522" y="4213747"/>
            <a:ext cx="3931085" cy="1412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1100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grpSp>
        <p:nvGrpSpPr>
          <p:cNvPr id="2" name="Group 1">
            <a:extLst>
              <a:ext uri="{FF2B5EF4-FFF2-40B4-BE49-F238E27FC236}">
                <a16:creationId xmlns:a16="http://schemas.microsoft.com/office/drawing/2014/main" id="{8F7E8727-D6D8-727B-74D5-C638C1CE73C1}"/>
              </a:ext>
            </a:extLst>
          </p:cNvPr>
          <p:cNvGrpSpPr/>
          <p:nvPr/>
        </p:nvGrpSpPr>
        <p:grpSpPr>
          <a:xfrm>
            <a:off x="-1533526" y="3176"/>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3"/>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082845" cy="4853742"/>
                <a:chOff x="6892641" y="1081445"/>
                <a:chExt cx="5082845"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646331"/>
                </a:xfrm>
                <a:prstGeom prst="rect">
                  <a:avLst/>
                </a:prstGeom>
                <a:noFill/>
              </p:spPr>
              <p:txBody>
                <a:bodyPr wrap="square" rtlCol="0">
                  <a:spAutoFit/>
                </a:bodyPr>
                <a:lstStyle/>
                <a:p>
                  <a:pPr algn="ctr"/>
                  <a:r>
                    <a:rPr lang="en-US" sz="3600" b="1">
                      <a:solidFill>
                        <a:srgbClr val="FFFF00"/>
                      </a:solidFill>
                      <a:latin typeface="Open Sans" panose="020B0606030504020204" pitchFamily="34" charset="0"/>
                      <a:ea typeface="Open Sans" panose="020B0606030504020204" pitchFamily="34" charset="0"/>
                      <a:cs typeface="Open Sans" panose="020B0606030504020204" pitchFamily="34" charset="0"/>
                    </a:rPr>
                    <a:t>Sep 01, </a:t>
                  </a: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6" y="1907532"/>
                  <a:ext cx="4853940" cy="4027655"/>
                  <a:chOff x="5676413" y="1458750"/>
                  <a:chExt cx="5063946"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Link Groups!</a:t>
                    </a: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pic>
        <p:nvPicPr>
          <p:cNvPr id="3" name="Graphic 2">
            <a:extLst>
              <a:ext uri="{FF2B5EF4-FFF2-40B4-BE49-F238E27FC236}">
                <a16:creationId xmlns:a16="http://schemas.microsoft.com/office/drawing/2014/main" id="{B2CEBD36-BD23-6AAC-5BBB-8F4FF6B4EACA}"/>
              </a:ext>
            </a:extLst>
          </p:cNvPr>
          <p:cNvPicPr>
            <a:picLocks noChangeAspect="1"/>
          </p:cNvPicPr>
          <p:nvPr/>
        </p:nvPicPr>
        <p:blipFill>
          <a:blip r:embed="rId4">
            <a:alphaModFix/>
            <a:extLst>
              <a:ext uri="{96DAC541-7B7A-43D3-8B79-37D633B846F1}">
                <asvg:svgBlip xmlns:asvg="http://schemas.microsoft.com/office/drawing/2016/SVG/main" r:embed="rId5"/>
              </a:ext>
            </a:extLst>
          </a:blip>
          <a:stretch>
            <a:fillRect/>
          </a:stretch>
        </p:blipFill>
        <p:spPr>
          <a:xfrm>
            <a:off x="1059180" y="2725724"/>
            <a:ext cx="3658870" cy="1406551"/>
          </a:xfrm>
          <a:prstGeom prst="rect">
            <a:avLst/>
          </a:prstGeom>
        </p:spPr>
      </p:pic>
      <p:grpSp>
        <p:nvGrpSpPr>
          <p:cNvPr id="25" name="Group 24">
            <a:extLst>
              <a:ext uri="{FF2B5EF4-FFF2-40B4-BE49-F238E27FC236}">
                <a16:creationId xmlns:a16="http://schemas.microsoft.com/office/drawing/2014/main" id="{4A229B74-EE8F-8F89-E4DC-B6800939B261}"/>
              </a:ext>
            </a:extLst>
          </p:cNvPr>
          <p:cNvGrpSpPr/>
          <p:nvPr/>
        </p:nvGrpSpPr>
        <p:grpSpPr>
          <a:xfrm>
            <a:off x="-1533526" y="1873699"/>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6">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spTree>
    <p:extLst>
      <p:ext uri="{BB962C8B-B14F-4D97-AF65-F5344CB8AC3E}">
        <p14:creationId xmlns:p14="http://schemas.microsoft.com/office/powerpoint/2010/main" val="354605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pic>
        <p:nvPicPr>
          <p:cNvPr id="18" name="Picture 17" descr="Icon&#10;&#10;Description automatically generated">
            <a:extLst>
              <a:ext uri="{FF2B5EF4-FFF2-40B4-BE49-F238E27FC236}">
                <a16:creationId xmlns:a16="http://schemas.microsoft.com/office/drawing/2014/main" id="{D41BFFD6-254C-E028-D11D-9E260E192D72}"/>
              </a:ext>
            </a:extLst>
          </p:cNvPr>
          <p:cNvPicPr>
            <a:picLocks noChangeAspect="1"/>
          </p:cNvPicPr>
          <p:nvPr/>
        </p:nvPicPr>
        <p:blipFill>
          <a:blip r:embed="rId3"/>
          <a:stretch>
            <a:fillRect/>
          </a:stretch>
        </p:blipFill>
        <p:spPr>
          <a:xfrm>
            <a:off x="2972607" y="3038933"/>
            <a:ext cx="1810583" cy="1810583"/>
          </a:xfrm>
          <a:prstGeom prst="rect">
            <a:avLst/>
          </a:prstGeom>
        </p:spPr>
      </p:pic>
      <p:grpSp>
        <p:nvGrpSpPr>
          <p:cNvPr id="2" name="Group 1">
            <a:extLst>
              <a:ext uri="{FF2B5EF4-FFF2-40B4-BE49-F238E27FC236}">
                <a16:creationId xmlns:a16="http://schemas.microsoft.com/office/drawing/2014/main" id="{8F7E8727-D6D8-727B-74D5-C638C1CE73C1}"/>
              </a:ext>
            </a:extLst>
          </p:cNvPr>
          <p:cNvGrpSpPr/>
          <p:nvPr/>
        </p:nvGrpSpPr>
        <p:grpSpPr>
          <a:xfrm>
            <a:off x="-1533525" y="4325"/>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4"/>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082845" cy="4853742"/>
                <a:chOff x="6892641" y="1081445"/>
                <a:chExt cx="5082845"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Aug 25,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6" y="1907532"/>
                  <a:ext cx="4853940" cy="4027655"/>
                  <a:chOff x="5676413" y="1458750"/>
                  <a:chExt cx="5063946"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User Spotlight! </a:t>
                    </a:r>
                    <a:b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NetFoundry?!?!</a:t>
                    </a: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grpSp>
        <p:nvGrpSpPr>
          <p:cNvPr id="25" name="Group 24">
            <a:extLst>
              <a:ext uri="{FF2B5EF4-FFF2-40B4-BE49-F238E27FC236}">
                <a16:creationId xmlns:a16="http://schemas.microsoft.com/office/drawing/2014/main" id="{4A229B74-EE8F-8F89-E4DC-B6800939B261}"/>
              </a:ext>
            </a:extLst>
          </p:cNvPr>
          <p:cNvGrpSpPr/>
          <p:nvPr/>
        </p:nvGrpSpPr>
        <p:grpSpPr>
          <a:xfrm>
            <a:off x="-1533527" y="1878025"/>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5">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pic>
        <p:nvPicPr>
          <p:cNvPr id="34" name="Picture 33" descr="A blue and black logo&#10;&#10;Description automatically generated">
            <a:extLst>
              <a:ext uri="{FF2B5EF4-FFF2-40B4-BE49-F238E27FC236}">
                <a16:creationId xmlns:a16="http://schemas.microsoft.com/office/drawing/2014/main" id="{073C4144-D9FA-D8BB-B2DC-562CE96FF13A}"/>
              </a:ext>
            </a:extLst>
          </p:cNvPr>
          <p:cNvPicPr>
            <a:picLocks noChangeAspect="1"/>
          </p:cNvPicPr>
          <p:nvPr/>
        </p:nvPicPr>
        <p:blipFill>
          <a:blip r:embed="rId6"/>
          <a:stretch>
            <a:fillRect/>
          </a:stretch>
        </p:blipFill>
        <p:spPr>
          <a:xfrm>
            <a:off x="1096238" y="2194519"/>
            <a:ext cx="3532912" cy="529937"/>
          </a:xfrm>
          <a:prstGeom prst="rect">
            <a:avLst/>
          </a:prstGeom>
        </p:spPr>
      </p:pic>
    </p:spTree>
    <p:extLst>
      <p:ext uri="{BB962C8B-B14F-4D97-AF65-F5344CB8AC3E}">
        <p14:creationId xmlns:p14="http://schemas.microsoft.com/office/powerpoint/2010/main" val="186260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3"/>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Let’s self-host</a:t>
              </a:r>
              <a:b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err="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BrowZer</a:t>
              </a: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a:t>
              </a:r>
              <a:b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(again)</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Aug 18, 2023</a:t>
            </a:r>
          </a:p>
        </p:txBody>
      </p:sp>
      <p:pic>
        <p:nvPicPr>
          <p:cNvPr id="2" name="Graphic 1">
            <a:extLst>
              <a:ext uri="{FF2B5EF4-FFF2-40B4-BE49-F238E27FC236}">
                <a16:creationId xmlns:a16="http://schemas.microsoft.com/office/drawing/2014/main" id="{D62951A1-AD7E-F875-187E-6875F16B7D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03852" y="3866009"/>
            <a:ext cx="1990060" cy="1990060"/>
          </a:xfrm>
          <a:prstGeom prst="rect">
            <a:avLst/>
          </a:prstGeom>
        </p:spPr>
      </p:pic>
    </p:spTree>
    <p:extLst>
      <p:ext uri="{BB962C8B-B14F-4D97-AF65-F5344CB8AC3E}">
        <p14:creationId xmlns:p14="http://schemas.microsoft.com/office/powerpoint/2010/main" val="1332106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79F10AB-6F08-1E4B-EC5A-659E777C973C}"/>
              </a:ext>
            </a:extLst>
          </p:cNvPr>
          <p:cNvGrpSpPr/>
          <p:nvPr/>
        </p:nvGrpSpPr>
        <p:grpSpPr>
          <a:xfrm>
            <a:off x="0" y="0"/>
            <a:ext cx="12192000" cy="6858000"/>
            <a:chOff x="0" y="0"/>
            <a:chExt cx="12192000" cy="6858000"/>
          </a:xfrm>
        </p:grpSpPr>
        <p:pic>
          <p:nvPicPr>
            <p:cNvPr id="5" name="Picture 4">
              <a:extLst>
                <a:ext uri="{FF2B5EF4-FFF2-40B4-BE49-F238E27FC236}">
                  <a16:creationId xmlns:a16="http://schemas.microsoft.com/office/drawing/2014/main" id="{6D7F5A12-BA68-3A57-F4B3-758BCD878DBA}"/>
                </a:ext>
              </a:extLst>
            </p:cNvPr>
            <p:cNvPicPr>
              <a:picLocks noChangeAspect="1"/>
            </p:cNvPicPr>
            <p:nvPr/>
          </p:nvPicPr>
          <p:blipFill>
            <a:blip r:embed="rId2"/>
            <a:stretch>
              <a:fillRect/>
            </a:stretch>
          </p:blipFill>
          <p:spPr>
            <a:xfrm>
              <a:off x="0" y="548640"/>
              <a:ext cx="10146687" cy="5707511"/>
            </a:xfrm>
            <a:prstGeom prst="rect">
              <a:avLst/>
            </a:prstGeom>
          </p:spPr>
        </p:pic>
        <p:sp>
          <p:nvSpPr>
            <p:cNvPr id="7" name="Rounded Rectangle 9">
              <a:extLst>
                <a:ext uri="{FF2B5EF4-FFF2-40B4-BE49-F238E27FC236}">
                  <a16:creationId xmlns:a16="http://schemas.microsoft.com/office/drawing/2014/main" id="{2353D336-FB32-F178-53C1-DEF519FFDF01}"/>
                </a:ext>
              </a:extLst>
            </p:cNvPr>
            <p:cNvSpPr/>
            <p:nvPr/>
          </p:nvSpPr>
          <p:spPr>
            <a:xfrm>
              <a:off x="8185759" y="0"/>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8" name="Group 7">
              <a:extLst>
                <a:ext uri="{FF2B5EF4-FFF2-40B4-BE49-F238E27FC236}">
                  <a16:creationId xmlns:a16="http://schemas.microsoft.com/office/drawing/2014/main" id="{E61B3543-D1A7-4E02-2E0B-665F8A06AFC9}"/>
                </a:ext>
              </a:extLst>
            </p:cNvPr>
            <p:cNvGrpSpPr/>
            <p:nvPr/>
          </p:nvGrpSpPr>
          <p:grpSpPr>
            <a:xfrm>
              <a:off x="0" y="548637"/>
              <a:ext cx="8534403" cy="6309362"/>
              <a:chOff x="-1" y="-2"/>
              <a:chExt cx="8534403" cy="6309362"/>
            </a:xfrm>
          </p:grpSpPr>
          <p:sp>
            <p:nvSpPr>
              <p:cNvPr id="21" name="Rounded Rectangle 9">
                <a:extLst>
                  <a:ext uri="{FF2B5EF4-FFF2-40B4-BE49-F238E27FC236}">
                    <a16:creationId xmlns:a16="http://schemas.microsoft.com/office/drawing/2014/main" id="{DA0558DF-CB0E-D679-D804-F105B328832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2" name="Rounded Rectangle 9">
                <a:extLst>
                  <a:ext uri="{FF2B5EF4-FFF2-40B4-BE49-F238E27FC236}">
                    <a16:creationId xmlns:a16="http://schemas.microsoft.com/office/drawing/2014/main" id="{CD928D4D-AF29-FDB0-ECDF-7D33DFEBB5FE}"/>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12" name="TextBox 11">
              <a:extLst>
                <a:ext uri="{FF2B5EF4-FFF2-40B4-BE49-F238E27FC236}">
                  <a16:creationId xmlns:a16="http://schemas.microsoft.com/office/drawing/2014/main" id="{094B245E-EE63-817E-CC11-E97C4DDC8C11}"/>
                </a:ext>
              </a:extLst>
            </p:cNvPr>
            <p:cNvSpPr txBox="1"/>
            <p:nvPr/>
          </p:nvSpPr>
          <p:spPr>
            <a:xfrm>
              <a:off x="6892641" y="1081444"/>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Aug 4, 2023</a:t>
              </a:r>
            </a:p>
          </p:txBody>
        </p:sp>
        <p:grpSp>
          <p:nvGrpSpPr>
            <p:cNvPr id="13" name="Group 12">
              <a:extLst>
                <a:ext uri="{FF2B5EF4-FFF2-40B4-BE49-F238E27FC236}">
                  <a16:creationId xmlns:a16="http://schemas.microsoft.com/office/drawing/2014/main" id="{ABEDBA57-AB70-4DB0-DAC4-F82CA5CCA899}"/>
                </a:ext>
              </a:extLst>
            </p:cNvPr>
            <p:cNvGrpSpPr/>
            <p:nvPr/>
          </p:nvGrpSpPr>
          <p:grpSpPr>
            <a:xfrm>
              <a:off x="7121546" y="1907531"/>
              <a:ext cx="4853940" cy="4027655"/>
              <a:chOff x="5676413" y="1458750"/>
              <a:chExt cx="5063946" cy="4027655"/>
            </a:xfrm>
          </p:grpSpPr>
          <p:sp>
            <p:nvSpPr>
              <p:cNvPr id="15" name="Rounded Rectangle 9">
                <a:extLst>
                  <a:ext uri="{FF2B5EF4-FFF2-40B4-BE49-F238E27FC236}">
                    <a16:creationId xmlns:a16="http://schemas.microsoft.com/office/drawing/2014/main" id="{8A73B103-83E5-FED9-522B-2E539D40C4B9}"/>
                  </a:ext>
                </a:extLst>
              </p:cNvPr>
              <p:cNvSpPr/>
              <p:nvPr/>
            </p:nvSpPr>
            <p:spPr>
              <a:xfrm>
                <a:off x="5676413" y="2223281"/>
                <a:ext cx="5063946" cy="3263124"/>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a:tabLst>
                    <a:tab pos="137160" algn="l"/>
                  </a:tabLst>
                </a:pPr>
                <a:r>
                  <a:rPr lang="en-US" sz="36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36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public beta!!!</a:t>
                </a:r>
              </a:p>
            </p:txBody>
          </p:sp>
          <p:sp>
            <p:nvSpPr>
              <p:cNvPr id="20" name="TextBox 19">
                <a:extLst>
                  <a:ext uri="{FF2B5EF4-FFF2-40B4-BE49-F238E27FC236}">
                    <a16:creationId xmlns:a16="http://schemas.microsoft.com/office/drawing/2014/main" id="{108977B1-988A-107E-E8DA-6531820203AE}"/>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pic>
        <p:nvPicPr>
          <p:cNvPr id="23" name="Picture 22">
            <a:extLst>
              <a:ext uri="{FF2B5EF4-FFF2-40B4-BE49-F238E27FC236}">
                <a16:creationId xmlns:a16="http://schemas.microsoft.com/office/drawing/2014/main" id="{01975D7B-2438-DBA5-A7A4-0619C8522E15}"/>
              </a:ext>
            </a:extLst>
          </p:cNvPr>
          <p:cNvPicPr>
            <a:picLocks noChangeAspect="1"/>
          </p:cNvPicPr>
          <p:nvPr/>
        </p:nvPicPr>
        <p:blipFill rotWithShape="1">
          <a:blip r:embed="rId3"/>
          <a:srcRect l="7760" t="21984" r="47807" b="22610"/>
          <a:stretch/>
        </p:blipFill>
        <p:spPr>
          <a:xfrm>
            <a:off x="787400" y="1803401"/>
            <a:ext cx="4508500" cy="3162300"/>
          </a:xfrm>
          <a:prstGeom prst="rect">
            <a:avLst/>
          </a:prstGeom>
        </p:spPr>
      </p:pic>
      <p:pic>
        <p:nvPicPr>
          <p:cNvPr id="24" name="Picture 23" descr="Icon&#10;&#10;Description automatically generated">
            <a:extLst>
              <a:ext uri="{FF2B5EF4-FFF2-40B4-BE49-F238E27FC236}">
                <a16:creationId xmlns:a16="http://schemas.microsoft.com/office/drawing/2014/main" id="{71F4C7B1-F8DA-8AB1-0CA7-8105FD495B87}"/>
              </a:ext>
            </a:extLst>
          </p:cNvPr>
          <p:cNvPicPr>
            <a:picLocks noChangeAspect="1"/>
          </p:cNvPicPr>
          <p:nvPr/>
        </p:nvPicPr>
        <p:blipFill>
          <a:blip r:embed="rId4"/>
          <a:stretch>
            <a:fillRect/>
          </a:stretch>
        </p:blipFill>
        <p:spPr>
          <a:xfrm>
            <a:off x="3376473" y="3361338"/>
            <a:ext cx="1530350" cy="1530350"/>
          </a:xfrm>
          <a:prstGeom prst="rect">
            <a:avLst/>
          </a:prstGeom>
        </p:spPr>
      </p:pic>
      <p:pic>
        <p:nvPicPr>
          <p:cNvPr id="28" name="Picture 27">
            <a:extLst>
              <a:ext uri="{FF2B5EF4-FFF2-40B4-BE49-F238E27FC236}">
                <a16:creationId xmlns:a16="http://schemas.microsoft.com/office/drawing/2014/main" id="{2DF161DE-83E3-EE81-15E1-E4EE8C7F9935}"/>
              </a:ext>
            </a:extLst>
          </p:cNvPr>
          <p:cNvPicPr>
            <a:picLocks noChangeAspect="1"/>
          </p:cNvPicPr>
          <p:nvPr/>
        </p:nvPicPr>
        <p:blipFill rotWithShape="1">
          <a:blip r:embed="rId5"/>
          <a:srcRect l="6508" t="19091" r="42138" b="22610"/>
          <a:stretch/>
        </p:blipFill>
        <p:spPr>
          <a:xfrm>
            <a:off x="660399" y="1638300"/>
            <a:ext cx="5210719" cy="3327402"/>
          </a:xfrm>
          <a:prstGeom prst="rect">
            <a:avLst/>
          </a:prstGeom>
        </p:spPr>
      </p:pic>
    </p:spTree>
    <p:extLst>
      <p:ext uri="{BB962C8B-B14F-4D97-AF65-F5344CB8AC3E}">
        <p14:creationId xmlns:p14="http://schemas.microsoft.com/office/powerpoint/2010/main" val="2608334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pic>
        <p:nvPicPr>
          <p:cNvPr id="5" name="Picture 17">
            <a:extLst>
              <a:ext uri="{FF2B5EF4-FFF2-40B4-BE49-F238E27FC236}">
                <a16:creationId xmlns:a16="http://schemas.microsoft.com/office/drawing/2014/main" id="{627587C2-F316-D259-8E45-0C55E3F939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987" t="-3053" r="-852" b="-2942"/>
          <a:stretch/>
        </p:blipFill>
        <p:spPr>
          <a:xfrm>
            <a:off x="1045117" y="2050644"/>
            <a:ext cx="3509291" cy="1827072"/>
          </a:xfrm>
          <a:prstGeom prst="rect">
            <a:avLst/>
          </a:prstGeom>
        </p:spPr>
      </p:pic>
      <p:sp>
        <p:nvSpPr>
          <p:cNvPr id="6" name="TextBox 5">
            <a:extLst>
              <a:ext uri="{FF2B5EF4-FFF2-40B4-BE49-F238E27FC236}">
                <a16:creationId xmlns:a16="http://schemas.microsoft.com/office/drawing/2014/main" id="{605E6F47-392A-85FA-DA4E-A00BAEBCBE01}"/>
              </a:ext>
            </a:extLst>
          </p:cNvPr>
          <p:cNvSpPr txBox="1"/>
          <p:nvPr/>
        </p:nvSpPr>
        <p:spPr>
          <a:xfrm>
            <a:off x="1300012" y="2317849"/>
            <a:ext cx="2730235" cy="584775"/>
          </a:xfrm>
          <a:prstGeom prst="rect">
            <a:avLst/>
          </a:prstGeom>
          <a:noFill/>
        </p:spPr>
        <p:txBody>
          <a:bodyPr wrap="none" rtlCol="0">
            <a:spAutoFit/>
          </a:bodyPr>
          <a:lstStyle/>
          <a:p>
            <a:r>
              <a:rPr lang="en-US" sz="3200" dirty="0">
                <a:solidFill>
                  <a:schemeClr val="bg1">
                    <a:lumMod val="85000"/>
                  </a:schemeClr>
                </a:solidFill>
                <a:latin typeface="Segoe Script" panose="030B0504020000000003" pitchFamily="66" charset="0"/>
              </a:rPr>
              <a:t>Study Time</a:t>
            </a:r>
          </a:p>
        </p:txBody>
      </p:sp>
      <p:pic>
        <p:nvPicPr>
          <p:cNvPr id="18" name="Picture 17">
            <a:extLst>
              <a:ext uri="{FF2B5EF4-FFF2-40B4-BE49-F238E27FC236}">
                <a16:creationId xmlns:a16="http://schemas.microsoft.com/office/drawing/2014/main" id="{D41BFFD6-254C-E028-D11D-9E260E192D7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0213" t="16255" r="23673" b="15566"/>
          <a:stretch/>
        </p:blipFill>
        <p:spPr>
          <a:xfrm>
            <a:off x="3370888" y="2708090"/>
            <a:ext cx="1443983" cy="2339252"/>
          </a:xfrm>
          <a:prstGeom prst="rect">
            <a:avLst/>
          </a:prstGeom>
        </p:spPr>
      </p:pic>
      <p:grpSp>
        <p:nvGrpSpPr>
          <p:cNvPr id="2" name="Group 1">
            <a:extLst>
              <a:ext uri="{FF2B5EF4-FFF2-40B4-BE49-F238E27FC236}">
                <a16:creationId xmlns:a16="http://schemas.microsoft.com/office/drawing/2014/main" id="{C391C7E5-3CA8-D62A-ACAA-DBA0AAF10AE7}"/>
              </a:ext>
            </a:extLst>
          </p:cNvPr>
          <p:cNvGrpSpPr/>
          <p:nvPr/>
        </p:nvGrpSpPr>
        <p:grpSpPr>
          <a:xfrm>
            <a:off x="-751561" y="3176"/>
            <a:ext cx="12943561" cy="6854824"/>
            <a:chOff x="-751561" y="0"/>
            <a:chExt cx="12943561"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7"/>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082845" cy="4853742"/>
                <a:chOff x="6892641" y="1081445"/>
                <a:chExt cx="5082845"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Jul 21,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6" y="1907532"/>
                  <a:ext cx="4853940" cy="4027655"/>
                  <a:chOff x="5676413" y="1458750"/>
                  <a:chExt cx="5063946"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OpenZiti Overview!</a:t>
                    </a:r>
                    <a:r>
                      <a:rPr kumimoji="0" lang="en-US" sz="32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751561" y="0"/>
              <a:ext cx="751562"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9728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pic>
        <p:nvPicPr>
          <p:cNvPr id="5" name="Picture 17">
            <a:extLst>
              <a:ext uri="{FF2B5EF4-FFF2-40B4-BE49-F238E27FC236}">
                <a16:creationId xmlns:a16="http://schemas.microsoft.com/office/drawing/2014/main" id="{627587C2-F316-D259-8E45-0C55E3F939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987" t="-3053" r="-852" b="-2942"/>
          <a:stretch/>
        </p:blipFill>
        <p:spPr>
          <a:xfrm>
            <a:off x="1045117" y="2050644"/>
            <a:ext cx="3509291" cy="1827072"/>
          </a:xfrm>
          <a:prstGeom prst="rect">
            <a:avLst/>
          </a:prstGeom>
        </p:spPr>
      </p:pic>
      <p:sp>
        <p:nvSpPr>
          <p:cNvPr id="6" name="TextBox 5">
            <a:extLst>
              <a:ext uri="{FF2B5EF4-FFF2-40B4-BE49-F238E27FC236}">
                <a16:creationId xmlns:a16="http://schemas.microsoft.com/office/drawing/2014/main" id="{605E6F47-392A-85FA-DA4E-A00BAEBCBE01}"/>
              </a:ext>
            </a:extLst>
          </p:cNvPr>
          <p:cNvSpPr txBox="1"/>
          <p:nvPr/>
        </p:nvSpPr>
        <p:spPr>
          <a:xfrm>
            <a:off x="1300012" y="2317849"/>
            <a:ext cx="2730235" cy="584775"/>
          </a:xfrm>
          <a:prstGeom prst="rect">
            <a:avLst/>
          </a:prstGeom>
          <a:noFill/>
        </p:spPr>
        <p:txBody>
          <a:bodyPr wrap="none" rtlCol="0">
            <a:spAutoFit/>
          </a:bodyPr>
          <a:lstStyle/>
          <a:p>
            <a:r>
              <a:rPr lang="en-US" sz="3200" dirty="0">
                <a:solidFill>
                  <a:schemeClr val="bg1">
                    <a:lumMod val="85000"/>
                  </a:schemeClr>
                </a:solidFill>
                <a:latin typeface="Segoe Script" panose="030B0504020000000003" pitchFamily="66" charset="0"/>
              </a:rPr>
              <a:t>Study Time</a:t>
            </a:r>
          </a:p>
        </p:txBody>
      </p:sp>
      <p:pic>
        <p:nvPicPr>
          <p:cNvPr id="18" name="Picture 17">
            <a:extLst>
              <a:ext uri="{FF2B5EF4-FFF2-40B4-BE49-F238E27FC236}">
                <a16:creationId xmlns:a16="http://schemas.microsoft.com/office/drawing/2014/main" id="{D41BFFD6-254C-E028-D11D-9E260E192D7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0213" t="16255" r="23673" b="15566"/>
          <a:stretch/>
        </p:blipFill>
        <p:spPr>
          <a:xfrm>
            <a:off x="3370888" y="2708090"/>
            <a:ext cx="1443983" cy="2339252"/>
          </a:xfrm>
          <a:prstGeom prst="rect">
            <a:avLst/>
          </a:prstGeom>
        </p:spPr>
      </p:pic>
      <p:grpSp>
        <p:nvGrpSpPr>
          <p:cNvPr id="2" name="Group 1">
            <a:extLst>
              <a:ext uri="{FF2B5EF4-FFF2-40B4-BE49-F238E27FC236}">
                <a16:creationId xmlns:a16="http://schemas.microsoft.com/office/drawing/2014/main" id="{C391C7E5-3CA8-D62A-ACAA-DBA0AAF10AE7}"/>
              </a:ext>
            </a:extLst>
          </p:cNvPr>
          <p:cNvGrpSpPr/>
          <p:nvPr/>
        </p:nvGrpSpPr>
        <p:grpSpPr>
          <a:xfrm>
            <a:off x="-751561" y="3176"/>
            <a:ext cx="12943561" cy="6854824"/>
            <a:chOff x="-751561" y="0"/>
            <a:chExt cx="12943561"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7"/>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3" name="Rounded Rectangle 9">
                <a:extLst>
                  <a:ext uri="{FF2B5EF4-FFF2-40B4-BE49-F238E27FC236}">
                    <a16:creationId xmlns:a16="http://schemas.microsoft.com/office/drawing/2014/main" id="{CC0BA510-AA7C-C27D-C4C9-CA0B71DA7130}"/>
                  </a:ext>
                </a:extLst>
              </p:cNvPr>
              <p:cNvSpPr/>
              <p:nvPr/>
            </p:nvSpPr>
            <p:spPr>
              <a:xfrm>
                <a:off x="7104184" y="724911"/>
                <a:ext cx="5087814" cy="5104355"/>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What is Zero Trust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WHY Zero Trust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Anatomy of the overlay</a:t>
                </a:r>
              </a:p>
              <a:p>
                <a:pPr marL="914400" lvl="1" indent="-457200">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Controller</a:t>
                </a:r>
              </a:p>
              <a:p>
                <a:pPr marL="914400" lvl="1" indent="-457200">
                  <a:buFont typeface="Arial" panose="020B0604020202020204" pitchFamily="34" charset="0"/>
                  <a:buChar char="•"/>
                  <a:tabLst>
                    <a:tab pos="137160" algn="l"/>
                  </a:tabLst>
                  <a:defRPr/>
                </a:pP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Router</a:t>
                </a: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914400" lvl="1" indent="-457200">
                  <a:buFont typeface="Arial" panose="020B0604020202020204" pitchFamily="34" charset="0"/>
                  <a:buChar char="•"/>
                  <a:tabLst>
                    <a:tab pos="137160" algn="l"/>
                  </a:tabLst>
                  <a:defRPr/>
                </a:pPr>
                <a:r>
                  <a:rPr kumimoji="0" lang="en-US" sz="2800" b="1" i="0" u="none" strike="noStrike" kern="1200" cap="none" spc="0" normalizeH="0" baseline="0" noProof="0" dirty="0" err="1">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Tunnelers</a:t>
                </a: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/clients/SDK</a:t>
                </a:r>
              </a:p>
              <a:p>
                <a:pPr marL="457200" indent="-457200">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What’s a/an:</a:t>
                </a:r>
              </a:p>
              <a:p>
                <a:pPr marL="914400" lvl="1" indent="-457200">
                  <a:buFont typeface="Arial" panose="020B0604020202020204" pitchFamily="34" charset="0"/>
                  <a:buChar char="•"/>
                  <a:tabLst>
                    <a:tab pos="137160" algn="l"/>
                  </a:tabLst>
                  <a:defRPr/>
                </a:pP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Service</a:t>
                </a:r>
              </a:p>
              <a:p>
                <a:pPr marL="914400" lvl="1" indent="-457200">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Config</a:t>
                </a:r>
              </a:p>
              <a:p>
                <a:pPr marL="914400" lvl="1" indent="-457200">
                  <a:buFont typeface="Arial" panose="020B0604020202020204" pitchFamily="34" charset="0"/>
                  <a:buChar char="•"/>
                  <a:tabLst>
                    <a:tab pos="137160" algn="l"/>
                  </a:tabLst>
                  <a:defRPr/>
                </a:pP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Service Policy</a:t>
                </a:r>
              </a:p>
              <a:p>
                <a:pPr marL="914400" lvl="1" indent="-457200">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Identity</a:t>
                </a: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4" name="Rectangle 3">
              <a:extLst>
                <a:ext uri="{FF2B5EF4-FFF2-40B4-BE49-F238E27FC236}">
                  <a16:creationId xmlns:a16="http://schemas.microsoft.com/office/drawing/2014/main" id="{22DEE8E9-D95A-EC15-260A-EBA716D58C00}"/>
                </a:ext>
              </a:extLst>
            </p:cNvPr>
            <p:cNvSpPr/>
            <p:nvPr/>
          </p:nvSpPr>
          <p:spPr>
            <a:xfrm>
              <a:off x="-751561" y="0"/>
              <a:ext cx="751562"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5356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pic>
        <p:nvPicPr>
          <p:cNvPr id="18" name="Picture 17" descr="Icon&#10;&#10;Description automatically generated">
            <a:extLst>
              <a:ext uri="{FF2B5EF4-FFF2-40B4-BE49-F238E27FC236}">
                <a16:creationId xmlns:a16="http://schemas.microsoft.com/office/drawing/2014/main" id="{D41BFFD6-254C-E028-D11D-9E260E192D72}"/>
              </a:ext>
            </a:extLst>
          </p:cNvPr>
          <p:cNvPicPr>
            <a:picLocks noChangeAspect="1"/>
          </p:cNvPicPr>
          <p:nvPr/>
        </p:nvPicPr>
        <p:blipFill>
          <a:blip r:embed="rId3"/>
          <a:stretch>
            <a:fillRect/>
          </a:stretch>
        </p:blipFill>
        <p:spPr>
          <a:xfrm>
            <a:off x="2958682" y="3043259"/>
            <a:ext cx="1810583" cy="1810583"/>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pic>
        <p:nvPicPr>
          <p:cNvPr id="3" name="Graphic 2">
            <a:extLst>
              <a:ext uri="{FF2B5EF4-FFF2-40B4-BE49-F238E27FC236}">
                <a16:creationId xmlns:a16="http://schemas.microsoft.com/office/drawing/2014/main" id="{CC182EF2-0F32-D3BC-5E34-41CDFAA4C482}"/>
              </a:ext>
            </a:extLst>
          </p:cNvPr>
          <p:cNvPicPr>
            <a:picLocks noChangeAspect="1"/>
          </p:cNvPicPr>
          <p:nvPr/>
        </p:nvPicPr>
        <p:blipFill>
          <a:blip r:embed="rId4"/>
          <a:srcRect/>
          <a:stretch/>
        </p:blipFill>
        <p:spPr>
          <a:xfrm>
            <a:off x="802408" y="1837534"/>
            <a:ext cx="3017794" cy="1591465"/>
          </a:xfrm>
          <a:prstGeom prst="rect">
            <a:avLst/>
          </a:prstGeom>
        </p:spPr>
      </p:pic>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5"/>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082845" cy="4853742"/>
              <a:chOff x="6892641" y="1081445"/>
              <a:chExt cx="5082845"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Jul 14,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6" y="1907532"/>
                <a:ext cx="4853940" cy="4027655"/>
                <a:chOff x="5676413" y="1458750"/>
                <a:chExt cx="5063946"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User Spotlight! </a:t>
                  </a:r>
                  <a:b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Analytics HQ!</a:t>
                  </a:r>
                  <a:r>
                    <a:rPr kumimoji="0" lang="en-US" sz="32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751561" y="0"/>
            <a:ext cx="751562"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06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pic>
        <p:nvPicPr>
          <p:cNvPr id="10" name="Graphic 9">
            <a:extLst>
              <a:ext uri="{FF2B5EF4-FFF2-40B4-BE49-F238E27FC236}">
                <a16:creationId xmlns:a16="http://schemas.microsoft.com/office/drawing/2014/main" id="{585F01B0-2336-D32A-8F89-094F59994CA1}"/>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235452" y="1986739"/>
            <a:ext cx="3561930" cy="1369285"/>
          </a:xfrm>
          <a:prstGeom prst="rect">
            <a:avLst/>
          </a:prstGeom>
        </p:spPr>
      </p:pic>
      <p:pic>
        <p:nvPicPr>
          <p:cNvPr id="18" name="Picture 17">
            <a:extLst>
              <a:ext uri="{FF2B5EF4-FFF2-40B4-BE49-F238E27FC236}">
                <a16:creationId xmlns:a16="http://schemas.microsoft.com/office/drawing/2014/main" id="{8F87EC5C-2AFD-A81F-D140-2C749E56B823}"/>
              </a:ext>
            </a:extLst>
          </p:cNvPr>
          <p:cNvPicPr>
            <a:picLocks noChangeAspect="1"/>
          </p:cNvPicPr>
          <p:nvPr/>
        </p:nvPicPr>
        <p:blipFill>
          <a:blip r:embed="rId5"/>
          <a:srcRect/>
          <a:stretch/>
        </p:blipFill>
        <p:spPr>
          <a:xfrm>
            <a:off x="1889761" y="3000096"/>
            <a:ext cx="1905214" cy="1906344"/>
          </a:xfrm>
          <a:prstGeom prst="rect">
            <a:avLst/>
          </a:prstGeom>
        </p:spPr>
      </p:pic>
      <p:grpSp>
        <p:nvGrpSpPr>
          <p:cNvPr id="19" name="Group 18">
            <a:extLst>
              <a:ext uri="{FF2B5EF4-FFF2-40B4-BE49-F238E27FC236}">
                <a16:creationId xmlns:a16="http://schemas.microsoft.com/office/drawing/2014/main" id="{8C872B57-388F-DCA5-97E7-18F9E6DC58BB}"/>
              </a:ext>
            </a:extLst>
          </p:cNvPr>
          <p:cNvGrpSpPr/>
          <p:nvPr/>
        </p:nvGrpSpPr>
        <p:grpSpPr>
          <a:xfrm>
            <a:off x="-1540236" y="1876876"/>
            <a:ext cx="6456927" cy="4976798"/>
            <a:chOff x="-1540236" y="1876876"/>
            <a:chExt cx="6456927" cy="4976798"/>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6">
              <a:alphaModFix amt="42000"/>
            </a:blip>
            <a:srcRect l="9076" t="23343" r="51441" b="24860"/>
            <a:stretch/>
          </p:blipFill>
          <p:spPr>
            <a:xfrm>
              <a:off x="910450" y="1876876"/>
              <a:ext cx="4006241" cy="3029564"/>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40236" y="6509208"/>
              <a:ext cx="154023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grpSp>
        <p:nvGrpSpPr>
          <p:cNvPr id="2" name="Group 1">
            <a:extLst>
              <a:ext uri="{FF2B5EF4-FFF2-40B4-BE49-F238E27FC236}">
                <a16:creationId xmlns:a16="http://schemas.microsoft.com/office/drawing/2014/main" id="{8F7E8727-D6D8-727B-74D5-C638C1CE73C1}"/>
              </a:ext>
            </a:extLst>
          </p:cNvPr>
          <p:cNvGrpSpPr/>
          <p:nvPr/>
        </p:nvGrpSpPr>
        <p:grpSpPr>
          <a:xfrm>
            <a:off x="-1533525" y="3176"/>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7"/>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299357" cy="4853742"/>
                <a:chOff x="6892641" y="1081445"/>
                <a:chExt cx="5299357"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769441"/>
                </a:xfrm>
                <a:prstGeom prst="rect">
                  <a:avLst/>
                </a:prstGeom>
                <a:noFill/>
              </p:spPr>
              <p:txBody>
                <a:bodyPr wrap="square" rtlCol="0">
                  <a:spAutoFit/>
                </a:bodyPr>
                <a:lstStyle/>
                <a:p>
                  <a:pPr algn="ctr"/>
                  <a:r>
                    <a:rPr lang="en-US" sz="44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Nov 17,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8" y="1907532"/>
                  <a:ext cx="5070450" cy="4027655"/>
                  <a:chOff x="5676415" y="1458750"/>
                  <a:chExt cx="5289823"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5" y="2043525"/>
                    <a:ext cx="5289823"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kumimoji="0" lang="en-US" sz="4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HA IS HERE!</a:t>
                    </a:r>
                    <a:br>
                      <a:rPr kumimoji="0" lang="en-US" sz="2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br>
                    <a:br>
                      <a:rPr kumimoji="0" lang="en-US" sz="2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br>
                    <a:r>
                      <a:rPr kumimoji="0" lang="en-US" sz="2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It’ll be a full house this week! We’ll be looking at and discussing what HA is, how it works, try it out and see where it goes. Bring your HA questions to the livestream!</a:t>
                    </a:r>
                    <a:endParaRPr kumimoji="0" lang="en-US" sz="4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spTree>
    <p:extLst>
      <p:ext uri="{BB962C8B-B14F-4D97-AF65-F5344CB8AC3E}">
        <p14:creationId xmlns:p14="http://schemas.microsoft.com/office/powerpoint/2010/main" val="149331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Let’s self-host</a:t>
              </a:r>
              <a:b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err="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BrowZer</a:t>
              </a: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Jun 23, 2023</a:t>
            </a:r>
          </a:p>
        </p:txBody>
      </p:sp>
      <p:pic>
        <p:nvPicPr>
          <p:cNvPr id="2" name="Graphic 1">
            <a:extLst>
              <a:ext uri="{FF2B5EF4-FFF2-40B4-BE49-F238E27FC236}">
                <a16:creationId xmlns:a16="http://schemas.microsoft.com/office/drawing/2014/main" id="{D62951A1-AD7E-F875-187E-6875F16B7D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3852" y="3866009"/>
            <a:ext cx="1990060" cy="1990060"/>
          </a:xfrm>
          <a:prstGeom prst="rect">
            <a:avLst/>
          </a:prstGeom>
        </p:spPr>
      </p:pic>
    </p:spTree>
    <p:extLst>
      <p:ext uri="{BB962C8B-B14F-4D97-AF65-F5344CB8AC3E}">
        <p14:creationId xmlns:p14="http://schemas.microsoft.com/office/powerpoint/2010/main" val="3254199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pic>
        <p:nvPicPr>
          <p:cNvPr id="18" name="Picture 17" descr="Icon&#10;&#10;Description automatically generated">
            <a:extLst>
              <a:ext uri="{FF2B5EF4-FFF2-40B4-BE49-F238E27FC236}">
                <a16:creationId xmlns:a16="http://schemas.microsoft.com/office/drawing/2014/main" id="{D41BFFD6-254C-E028-D11D-9E260E192D72}"/>
              </a:ext>
            </a:extLst>
          </p:cNvPr>
          <p:cNvPicPr>
            <a:picLocks noChangeAspect="1"/>
          </p:cNvPicPr>
          <p:nvPr/>
        </p:nvPicPr>
        <p:blipFill>
          <a:blip r:embed="rId3"/>
          <a:stretch>
            <a:fillRect/>
          </a:stretch>
        </p:blipFill>
        <p:spPr>
          <a:xfrm>
            <a:off x="2622861" y="2942311"/>
            <a:ext cx="1968500" cy="1968500"/>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pic>
        <p:nvPicPr>
          <p:cNvPr id="3" name="Graphic 2">
            <a:extLst>
              <a:ext uri="{FF2B5EF4-FFF2-40B4-BE49-F238E27FC236}">
                <a16:creationId xmlns:a16="http://schemas.microsoft.com/office/drawing/2014/main" id="{CC182EF2-0F32-D3BC-5E34-41CDFAA4C4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6340" y="2049431"/>
            <a:ext cx="3295961" cy="933442"/>
          </a:xfrm>
          <a:prstGeom prst="rect">
            <a:avLst/>
          </a:prstGeom>
        </p:spPr>
      </p:pic>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6"/>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082845" cy="4853742"/>
              <a:chOff x="6892641" y="1081445"/>
              <a:chExt cx="5082845"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Jun 23,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6" y="1907532"/>
                <a:ext cx="4853940" cy="4027655"/>
                <a:chOff x="5676413" y="1458750"/>
                <a:chExt cx="5063946"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User Spotlight! </a:t>
                  </a:r>
                  <a:b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Paul Otto - RAFT</a:t>
                  </a:r>
                  <a:b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b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751561" y="0"/>
            <a:ext cx="751562"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660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pic>
        <p:nvPicPr>
          <p:cNvPr id="13" name="Picture 12">
            <a:extLst>
              <a:ext uri="{FF2B5EF4-FFF2-40B4-BE49-F238E27FC236}">
                <a16:creationId xmlns:a16="http://schemas.microsoft.com/office/drawing/2014/main" id="{EC70CD84-6890-92CC-ABB1-CAF41BFB4C69}"/>
              </a:ext>
            </a:extLst>
          </p:cNvPr>
          <p:cNvPicPr>
            <a:picLocks noChangeAspect="1"/>
          </p:cNvPicPr>
          <p:nvPr/>
        </p:nvPicPr>
        <p:blipFill rotWithShape="1">
          <a:blip r:embed="rId3"/>
          <a:srcRect l="7760" t="21984" r="47807" b="22610"/>
          <a:stretch/>
        </p:blipFill>
        <p:spPr>
          <a:xfrm>
            <a:off x="787400" y="1803401"/>
            <a:ext cx="4508500" cy="3162300"/>
          </a:xfrm>
          <a:prstGeom prst="rect">
            <a:avLst/>
          </a:prstGeom>
        </p:spPr>
      </p:pic>
      <p:pic>
        <p:nvPicPr>
          <p:cNvPr id="15" name="Graphic 14">
            <a:extLst>
              <a:ext uri="{FF2B5EF4-FFF2-40B4-BE49-F238E27FC236}">
                <a16:creationId xmlns:a16="http://schemas.microsoft.com/office/drawing/2014/main" id="{BE5B5CEB-DA4C-A509-23BB-CD47091820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3920" y="2741743"/>
            <a:ext cx="1374514" cy="1374514"/>
          </a:xfrm>
          <a:prstGeom prst="rect">
            <a:avLst/>
          </a:prstGeom>
        </p:spPr>
      </p:pic>
      <p:grpSp>
        <p:nvGrpSpPr>
          <p:cNvPr id="12" name="Group 11">
            <a:extLst>
              <a:ext uri="{FF2B5EF4-FFF2-40B4-BE49-F238E27FC236}">
                <a16:creationId xmlns:a16="http://schemas.microsoft.com/office/drawing/2014/main" id="{FF71B44C-57EC-DFFF-594A-98BF26D02E06}"/>
              </a:ext>
            </a:extLst>
          </p:cNvPr>
          <p:cNvGrpSpPr/>
          <p:nvPr/>
        </p:nvGrpSpPr>
        <p:grpSpPr>
          <a:xfrm>
            <a:off x="0" y="73025"/>
            <a:ext cx="12191999" cy="6781799"/>
            <a:chOff x="0" y="0"/>
            <a:chExt cx="12191999" cy="6781799"/>
          </a:xfrm>
        </p:grpSpPr>
        <p:grpSp>
          <p:nvGrpSpPr>
            <p:cNvPr id="8" name="Group 7">
              <a:extLst>
                <a:ext uri="{FF2B5EF4-FFF2-40B4-BE49-F238E27FC236}">
                  <a16:creationId xmlns:a16="http://schemas.microsoft.com/office/drawing/2014/main" id="{4A0B4080-5C53-0863-A7C9-DBE0E3A53892}"/>
                </a:ext>
              </a:extLst>
            </p:cNvPr>
            <p:cNvGrpSpPr/>
            <p:nvPr/>
          </p:nvGrpSpPr>
          <p:grpSpPr>
            <a:xfrm>
              <a:off x="0" y="0"/>
              <a:ext cx="12191999" cy="6781799"/>
              <a:chOff x="0" y="0"/>
              <a:chExt cx="12191999" cy="6781799"/>
            </a:xfrm>
          </p:grpSpPr>
          <p:grpSp>
            <p:nvGrpSpPr>
              <p:cNvPr id="5" name="Group 4">
                <a:extLst>
                  <a:ext uri="{FF2B5EF4-FFF2-40B4-BE49-F238E27FC236}">
                    <a16:creationId xmlns:a16="http://schemas.microsoft.com/office/drawing/2014/main" id="{EFE75686-271C-AEA3-AD16-611D48874C70}"/>
                  </a:ext>
                </a:extLst>
              </p:cNvPr>
              <p:cNvGrpSpPr/>
              <p:nvPr/>
            </p:nvGrpSpPr>
            <p:grpSpPr>
              <a:xfrm>
                <a:off x="0" y="472437"/>
                <a:ext cx="10146687" cy="6309362"/>
                <a:chOff x="6204257" y="548637"/>
                <a:chExt cx="10146687" cy="6309362"/>
              </a:xfrm>
            </p:grpSpPr>
            <p:pic>
              <p:nvPicPr>
                <p:cNvPr id="19" name="Picture 18">
                  <a:extLst>
                    <a:ext uri="{FF2B5EF4-FFF2-40B4-BE49-F238E27FC236}">
                      <a16:creationId xmlns:a16="http://schemas.microsoft.com/office/drawing/2014/main" id="{C88D11B7-D9BE-6BD2-EC04-15B4C8083D1D}"/>
                    </a:ext>
                  </a:extLst>
                </p:cNvPr>
                <p:cNvPicPr>
                  <a:picLocks noChangeAspect="1"/>
                </p:cNvPicPr>
                <p:nvPr/>
              </p:nvPicPr>
              <p:blipFill>
                <a:blip r:embed="rId6"/>
                <a:stretch>
                  <a:fillRect/>
                </a:stretch>
              </p:blipFill>
              <p:spPr>
                <a:xfrm>
                  <a:off x="6204257" y="548639"/>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6204257" y="548637"/>
                  <a:ext cx="8534400" cy="6309362"/>
                  <a:chOff x="-1" y="1657367"/>
                  <a:chExt cx="8534400"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30" name="Rounded Rectangle 9">
                <a:extLst>
                  <a:ext uri="{FF2B5EF4-FFF2-40B4-BE49-F238E27FC236}">
                    <a16:creationId xmlns:a16="http://schemas.microsoft.com/office/drawing/2014/main" id="{0B0B9886-CB11-8E84-AC25-EE6D26797C02}"/>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7" name="Group 6">
              <a:extLst>
                <a:ext uri="{FF2B5EF4-FFF2-40B4-BE49-F238E27FC236}">
                  <a16:creationId xmlns:a16="http://schemas.microsoft.com/office/drawing/2014/main" id="{83EFE73C-35EF-99AF-C1CE-EAF8C78802DB}"/>
                </a:ext>
              </a:extLst>
            </p:cNvPr>
            <p:cNvGrpSpPr/>
            <p:nvPr/>
          </p:nvGrpSpPr>
          <p:grpSpPr>
            <a:xfrm>
              <a:off x="6892641" y="975524"/>
              <a:ext cx="5082845" cy="4853742"/>
              <a:chOff x="6892641" y="1081445"/>
              <a:chExt cx="5082845" cy="4853742"/>
            </a:xfrm>
          </p:grpSpPr>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Jun 09, 2023</a:t>
                </a: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Just how DOES </a:t>
                  </a:r>
                  <a:r>
                    <a:rPr lang="en-US" sz="2800" b="1" dirty="0" err="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BrowZer</a:t>
                  </a: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 work???</a:t>
                  </a:r>
                  <a:b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b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Tree>
    <p:extLst>
      <p:ext uri="{BB962C8B-B14F-4D97-AF65-F5344CB8AC3E}">
        <p14:creationId xmlns:p14="http://schemas.microsoft.com/office/powerpoint/2010/main" val="210990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pic>
        <p:nvPicPr>
          <p:cNvPr id="4" name="Picture 3">
            <a:extLst>
              <a:ext uri="{FF2B5EF4-FFF2-40B4-BE49-F238E27FC236}">
                <a16:creationId xmlns:a16="http://schemas.microsoft.com/office/drawing/2014/main" id="{45FF4F8F-4B0C-B084-0A64-D5978929A6C8}"/>
              </a:ext>
            </a:extLst>
          </p:cNvPr>
          <p:cNvPicPr>
            <a:picLocks noChangeAspect="1"/>
          </p:cNvPicPr>
          <p:nvPr/>
        </p:nvPicPr>
        <p:blipFill>
          <a:blip r:embed="rId3"/>
          <a:stretch>
            <a:fillRect/>
          </a:stretch>
        </p:blipFill>
        <p:spPr>
          <a:xfrm>
            <a:off x="885574" y="2259218"/>
            <a:ext cx="3908676" cy="2198630"/>
          </a:xfrm>
          <a:prstGeom prst="rect">
            <a:avLst/>
          </a:prstGeom>
        </p:spPr>
      </p:pic>
      <p:grpSp>
        <p:nvGrpSpPr>
          <p:cNvPr id="12" name="Group 11">
            <a:extLst>
              <a:ext uri="{FF2B5EF4-FFF2-40B4-BE49-F238E27FC236}">
                <a16:creationId xmlns:a16="http://schemas.microsoft.com/office/drawing/2014/main" id="{FF71B44C-57EC-DFFF-594A-98BF26D02E06}"/>
              </a:ext>
            </a:extLst>
          </p:cNvPr>
          <p:cNvGrpSpPr/>
          <p:nvPr/>
        </p:nvGrpSpPr>
        <p:grpSpPr>
          <a:xfrm>
            <a:off x="0" y="73025"/>
            <a:ext cx="12191999" cy="6781799"/>
            <a:chOff x="0" y="0"/>
            <a:chExt cx="12191999" cy="6781799"/>
          </a:xfrm>
        </p:grpSpPr>
        <p:grpSp>
          <p:nvGrpSpPr>
            <p:cNvPr id="8" name="Group 7">
              <a:extLst>
                <a:ext uri="{FF2B5EF4-FFF2-40B4-BE49-F238E27FC236}">
                  <a16:creationId xmlns:a16="http://schemas.microsoft.com/office/drawing/2014/main" id="{4A0B4080-5C53-0863-A7C9-DBE0E3A53892}"/>
                </a:ext>
              </a:extLst>
            </p:cNvPr>
            <p:cNvGrpSpPr/>
            <p:nvPr/>
          </p:nvGrpSpPr>
          <p:grpSpPr>
            <a:xfrm>
              <a:off x="0" y="0"/>
              <a:ext cx="12191999" cy="6781799"/>
              <a:chOff x="0" y="0"/>
              <a:chExt cx="12191999" cy="6781799"/>
            </a:xfrm>
          </p:grpSpPr>
          <p:grpSp>
            <p:nvGrpSpPr>
              <p:cNvPr id="5" name="Group 4">
                <a:extLst>
                  <a:ext uri="{FF2B5EF4-FFF2-40B4-BE49-F238E27FC236}">
                    <a16:creationId xmlns:a16="http://schemas.microsoft.com/office/drawing/2014/main" id="{EFE75686-271C-AEA3-AD16-611D48874C70}"/>
                  </a:ext>
                </a:extLst>
              </p:cNvPr>
              <p:cNvGrpSpPr/>
              <p:nvPr/>
            </p:nvGrpSpPr>
            <p:grpSpPr>
              <a:xfrm>
                <a:off x="0" y="472437"/>
                <a:ext cx="10146687" cy="6309362"/>
                <a:chOff x="6204257" y="548637"/>
                <a:chExt cx="10146687" cy="6309362"/>
              </a:xfrm>
            </p:grpSpPr>
            <p:pic>
              <p:nvPicPr>
                <p:cNvPr id="19" name="Picture 18">
                  <a:extLst>
                    <a:ext uri="{FF2B5EF4-FFF2-40B4-BE49-F238E27FC236}">
                      <a16:creationId xmlns:a16="http://schemas.microsoft.com/office/drawing/2014/main" id="{C88D11B7-D9BE-6BD2-EC04-15B4C8083D1D}"/>
                    </a:ext>
                  </a:extLst>
                </p:cNvPr>
                <p:cNvPicPr>
                  <a:picLocks noChangeAspect="1"/>
                </p:cNvPicPr>
                <p:nvPr/>
              </p:nvPicPr>
              <p:blipFill>
                <a:blip r:embed="rId4"/>
                <a:stretch>
                  <a:fillRect/>
                </a:stretch>
              </p:blipFill>
              <p:spPr>
                <a:xfrm>
                  <a:off x="6204257" y="548639"/>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6204257" y="548637"/>
                  <a:ext cx="8534400" cy="6309362"/>
                  <a:chOff x="-1" y="1657367"/>
                  <a:chExt cx="8534400"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30" name="Rounded Rectangle 9">
                <a:extLst>
                  <a:ext uri="{FF2B5EF4-FFF2-40B4-BE49-F238E27FC236}">
                    <a16:creationId xmlns:a16="http://schemas.microsoft.com/office/drawing/2014/main" id="{0B0B9886-CB11-8E84-AC25-EE6D26797C02}"/>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7" name="Group 6">
              <a:extLst>
                <a:ext uri="{FF2B5EF4-FFF2-40B4-BE49-F238E27FC236}">
                  <a16:creationId xmlns:a16="http://schemas.microsoft.com/office/drawing/2014/main" id="{83EFE73C-35EF-99AF-C1CE-EAF8C78802DB}"/>
                </a:ext>
              </a:extLst>
            </p:cNvPr>
            <p:cNvGrpSpPr/>
            <p:nvPr/>
          </p:nvGrpSpPr>
          <p:grpSpPr>
            <a:xfrm>
              <a:off x="6892641" y="975524"/>
              <a:ext cx="5082845" cy="4853742"/>
              <a:chOff x="6892641" y="1081445"/>
              <a:chExt cx="5082845" cy="4853742"/>
            </a:xfrm>
          </p:grpSpPr>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Jun 02, 2023</a:t>
                </a: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28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Securing APIs with OpenZiti and SPIRE! Application Embedded Zero Trust!</a:t>
                  </a: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tab pos="137160" algn="l"/>
                    </a:tabLst>
                    <a:defRPr/>
                  </a:pP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 </a:t>
                  </a:r>
                  <a:b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br>
                  <a:r>
                    <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Tree>
    <p:extLst>
      <p:ext uri="{BB962C8B-B14F-4D97-AF65-F5344CB8AC3E}">
        <p14:creationId xmlns:p14="http://schemas.microsoft.com/office/powerpoint/2010/main" val="21732933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Office Hours and livestream</a:t>
              </a:r>
            </a:p>
            <a:p>
              <a:pPr>
                <a:tabLst>
                  <a:tab pos="137160" algn="l"/>
                </a:tabLst>
              </a:pP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May 26, 2023</a:t>
            </a:r>
          </a:p>
        </p:txBody>
      </p:sp>
    </p:spTree>
    <p:extLst>
      <p:ext uri="{BB962C8B-B14F-4D97-AF65-F5344CB8AC3E}">
        <p14:creationId xmlns:p14="http://schemas.microsoft.com/office/powerpoint/2010/main" val="400769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AA58-2272-4C26-9FC4-EE7F1821CC34}"/>
              </a:ext>
            </a:extLst>
          </p:cNvPr>
          <p:cNvSpPr>
            <a:spLocks noGrp="1"/>
          </p:cNvSpPr>
          <p:nvPr>
            <p:ph type="title"/>
          </p:nvPr>
        </p:nvSpPr>
        <p:spPr/>
        <p:txBody>
          <a:bodyPr>
            <a:normAutofit/>
          </a:bodyPr>
          <a:lstStyle/>
          <a:p>
            <a:r>
              <a:rPr lang="en-US" sz="4800" dirty="0"/>
              <a:t>ZSSH with </a:t>
            </a:r>
            <a:r>
              <a:rPr lang="en-US" sz="4800" dirty="0" err="1"/>
              <a:t>oidc</a:t>
            </a:r>
            <a:r>
              <a:rPr lang="en-US" sz="4800" dirty="0"/>
              <a:t>!</a:t>
            </a:r>
          </a:p>
        </p:txBody>
      </p:sp>
      <p:pic>
        <p:nvPicPr>
          <p:cNvPr id="1028" name="Picture 4">
            <a:extLst>
              <a:ext uri="{FF2B5EF4-FFF2-40B4-BE49-F238E27FC236}">
                <a16:creationId xmlns:a16="http://schemas.microsoft.com/office/drawing/2014/main" id="{DC464EEB-385E-DD85-9F42-1ED9530C3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5488" y="2576779"/>
            <a:ext cx="2850662" cy="285066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560DD4F1-3828-EB56-6611-891105CB41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1514" y="2680066"/>
            <a:ext cx="2732698" cy="2732698"/>
          </a:xfrm>
          <a:prstGeom prst="rect">
            <a:avLst/>
          </a:prstGeom>
        </p:spPr>
      </p:pic>
      <p:sp>
        <p:nvSpPr>
          <p:cNvPr id="7" name="Plus Sign 6">
            <a:extLst>
              <a:ext uri="{FF2B5EF4-FFF2-40B4-BE49-F238E27FC236}">
                <a16:creationId xmlns:a16="http://schemas.microsoft.com/office/drawing/2014/main" id="{BBA3BDB9-386C-0702-BC6E-999798ADDF44}"/>
              </a:ext>
            </a:extLst>
          </p:cNvPr>
          <p:cNvSpPr/>
          <p:nvPr/>
        </p:nvSpPr>
        <p:spPr>
          <a:xfrm>
            <a:off x="3899878" y="3429000"/>
            <a:ext cx="1234831" cy="123483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8" name="Equals 7">
            <a:extLst>
              <a:ext uri="{FF2B5EF4-FFF2-40B4-BE49-F238E27FC236}">
                <a16:creationId xmlns:a16="http://schemas.microsoft.com/office/drawing/2014/main" id="{144A1A75-DDDB-D180-AC84-D5E08F37F992}"/>
              </a:ext>
            </a:extLst>
          </p:cNvPr>
          <p:cNvSpPr/>
          <p:nvPr/>
        </p:nvSpPr>
        <p:spPr>
          <a:xfrm>
            <a:off x="7960407" y="3382107"/>
            <a:ext cx="1328615" cy="132861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pic>
        <p:nvPicPr>
          <p:cNvPr id="4" name="Picture 4">
            <a:extLst>
              <a:ext uri="{FF2B5EF4-FFF2-40B4-BE49-F238E27FC236}">
                <a16:creationId xmlns:a16="http://schemas.microsoft.com/office/drawing/2014/main" id="{BA4393A1-55D1-FBC6-C865-99DF5228C1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778" t="18726" r="17634" b="17627"/>
          <a:stretch/>
        </p:blipFill>
        <p:spPr bwMode="auto">
          <a:xfrm>
            <a:off x="647700" y="3253177"/>
            <a:ext cx="3307966" cy="217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688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AA58-2272-4C26-9FC4-EE7F1821CC34}"/>
              </a:ext>
            </a:extLst>
          </p:cNvPr>
          <p:cNvSpPr>
            <a:spLocks noGrp="1"/>
          </p:cNvSpPr>
          <p:nvPr>
            <p:ph type="title"/>
          </p:nvPr>
        </p:nvSpPr>
        <p:spPr/>
        <p:txBody>
          <a:bodyPr>
            <a:normAutofit/>
          </a:bodyPr>
          <a:lstStyle/>
          <a:p>
            <a:r>
              <a:rPr lang="en-US" sz="4800" dirty="0" err="1"/>
              <a:t>Edgex</a:t>
            </a:r>
            <a:r>
              <a:rPr lang="en-US" sz="4800" dirty="0"/>
              <a:t> Foundry + OpenZiti</a:t>
            </a:r>
          </a:p>
        </p:txBody>
      </p:sp>
      <p:pic>
        <p:nvPicPr>
          <p:cNvPr id="1026" name="Picture 2" descr="EdgeX Foundry: See What's New in the EdgeX 1.1 Release">
            <a:extLst>
              <a:ext uri="{FF2B5EF4-FFF2-40B4-BE49-F238E27FC236}">
                <a16:creationId xmlns:a16="http://schemas.microsoft.com/office/drawing/2014/main" id="{06AC5578-834A-4C72-23C9-A0277FA25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90" y="2343784"/>
            <a:ext cx="3493515" cy="31603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464EEB-385E-DD85-9F42-1ED9530C3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5488" y="2576779"/>
            <a:ext cx="2850662" cy="285066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560DD4F1-3828-EB56-6611-891105CB4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01514" y="2680066"/>
            <a:ext cx="2732698" cy="2732698"/>
          </a:xfrm>
          <a:prstGeom prst="rect">
            <a:avLst/>
          </a:prstGeom>
        </p:spPr>
      </p:pic>
      <p:sp>
        <p:nvSpPr>
          <p:cNvPr id="7" name="Plus Sign 6">
            <a:extLst>
              <a:ext uri="{FF2B5EF4-FFF2-40B4-BE49-F238E27FC236}">
                <a16:creationId xmlns:a16="http://schemas.microsoft.com/office/drawing/2014/main" id="{BBA3BDB9-386C-0702-BC6E-999798ADDF44}"/>
              </a:ext>
            </a:extLst>
          </p:cNvPr>
          <p:cNvSpPr/>
          <p:nvPr/>
        </p:nvSpPr>
        <p:spPr>
          <a:xfrm>
            <a:off x="3899878" y="3429000"/>
            <a:ext cx="1234831" cy="123483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usso One"/>
              <a:ea typeface="+mn-ea"/>
              <a:cs typeface="+mn-cs"/>
            </a:endParaRPr>
          </a:p>
        </p:txBody>
      </p:sp>
      <p:sp>
        <p:nvSpPr>
          <p:cNvPr id="8" name="Equals 7">
            <a:extLst>
              <a:ext uri="{FF2B5EF4-FFF2-40B4-BE49-F238E27FC236}">
                <a16:creationId xmlns:a16="http://schemas.microsoft.com/office/drawing/2014/main" id="{144A1A75-DDDB-D180-AC84-D5E08F37F992}"/>
              </a:ext>
            </a:extLst>
          </p:cNvPr>
          <p:cNvSpPr/>
          <p:nvPr/>
        </p:nvSpPr>
        <p:spPr>
          <a:xfrm>
            <a:off x="7960407" y="3382107"/>
            <a:ext cx="1328615" cy="132861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usso One"/>
              <a:ea typeface="+mn-ea"/>
              <a:cs typeface="+mn-cs"/>
            </a:endParaRPr>
          </a:p>
        </p:txBody>
      </p:sp>
    </p:spTree>
    <p:extLst>
      <p:ext uri="{BB962C8B-B14F-4D97-AF65-F5344CB8AC3E}">
        <p14:creationId xmlns:p14="http://schemas.microsoft.com/office/powerpoint/2010/main" val="2853564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Adding OpenZiti to microservice sample code</a:t>
              </a:r>
            </a:p>
            <a:p>
              <a:pPr>
                <a:tabLst>
                  <a:tab pos="137160" algn="l"/>
                </a:tabLst>
              </a:pP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Apr 28, 2023</a:t>
            </a:r>
          </a:p>
        </p:txBody>
      </p:sp>
    </p:spTree>
    <p:extLst>
      <p:ext uri="{BB962C8B-B14F-4D97-AF65-F5344CB8AC3E}">
        <p14:creationId xmlns:p14="http://schemas.microsoft.com/office/powerpoint/2010/main" val="3947675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79F10AB-6F08-1E4B-EC5A-659E777C973C}"/>
              </a:ext>
            </a:extLst>
          </p:cNvPr>
          <p:cNvGrpSpPr/>
          <p:nvPr/>
        </p:nvGrpSpPr>
        <p:grpSpPr>
          <a:xfrm>
            <a:off x="0" y="0"/>
            <a:ext cx="12192000" cy="6858000"/>
            <a:chOff x="0" y="0"/>
            <a:chExt cx="12192000" cy="6858000"/>
          </a:xfrm>
        </p:grpSpPr>
        <p:pic>
          <p:nvPicPr>
            <p:cNvPr id="5" name="Picture 4">
              <a:extLst>
                <a:ext uri="{FF2B5EF4-FFF2-40B4-BE49-F238E27FC236}">
                  <a16:creationId xmlns:a16="http://schemas.microsoft.com/office/drawing/2014/main" id="{6D7F5A12-BA68-3A57-F4B3-758BCD878DBA}"/>
                </a:ext>
              </a:extLst>
            </p:cNvPr>
            <p:cNvPicPr>
              <a:picLocks noChangeAspect="1"/>
            </p:cNvPicPr>
            <p:nvPr/>
          </p:nvPicPr>
          <p:blipFill>
            <a:blip r:embed="rId2"/>
            <a:stretch>
              <a:fillRect/>
            </a:stretch>
          </p:blipFill>
          <p:spPr>
            <a:xfrm>
              <a:off x="0" y="548640"/>
              <a:ext cx="10146687" cy="5707511"/>
            </a:xfrm>
            <a:prstGeom prst="rect">
              <a:avLst/>
            </a:prstGeom>
          </p:spPr>
        </p:pic>
        <p:sp>
          <p:nvSpPr>
            <p:cNvPr id="7" name="Rounded Rectangle 9">
              <a:extLst>
                <a:ext uri="{FF2B5EF4-FFF2-40B4-BE49-F238E27FC236}">
                  <a16:creationId xmlns:a16="http://schemas.microsoft.com/office/drawing/2014/main" id="{2353D336-FB32-F178-53C1-DEF519FFDF01}"/>
                </a:ext>
              </a:extLst>
            </p:cNvPr>
            <p:cNvSpPr/>
            <p:nvPr/>
          </p:nvSpPr>
          <p:spPr>
            <a:xfrm>
              <a:off x="8185759" y="0"/>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8" name="Group 7">
              <a:extLst>
                <a:ext uri="{FF2B5EF4-FFF2-40B4-BE49-F238E27FC236}">
                  <a16:creationId xmlns:a16="http://schemas.microsoft.com/office/drawing/2014/main" id="{E61B3543-D1A7-4E02-2E0B-665F8A06AFC9}"/>
                </a:ext>
              </a:extLst>
            </p:cNvPr>
            <p:cNvGrpSpPr/>
            <p:nvPr/>
          </p:nvGrpSpPr>
          <p:grpSpPr>
            <a:xfrm>
              <a:off x="0" y="548637"/>
              <a:ext cx="8534403" cy="6309362"/>
              <a:chOff x="-1" y="-2"/>
              <a:chExt cx="8534403" cy="6309362"/>
            </a:xfrm>
          </p:grpSpPr>
          <p:sp>
            <p:nvSpPr>
              <p:cNvPr id="21" name="Rounded Rectangle 9">
                <a:extLst>
                  <a:ext uri="{FF2B5EF4-FFF2-40B4-BE49-F238E27FC236}">
                    <a16:creationId xmlns:a16="http://schemas.microsoft.com/office/drawing/2014/main" id="{DA0558DF-CB0E-D679-D804-F105B328832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2" name="Rounded Rectangle 9">
                <a:extLst>
                  <a:ext uri="{FF2B5EF4-FFF2-40B4-BE49-F238E27FC236}">
                    <a16:creationId xmlns:a16="http://schemas.microsoft.com/office/drawing/2014/main" id="{CD928D4D-AF29-FDB0-ECDF-7D33DFEBB5FE}"/>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12" name="TextBox 11">
              <a:extLst>
                <a:ext uri="{FF2B5EF4-FFF2-40B4-BE49-F238E27FC236}">
                  <a16:creationId xmlns:a16="http://schemas.microsoft.com/office/drawing/2014/main" id="{094B245E-EE63-817E-CC11-E97C4DDC8C11}"/>
                </a:ext>
              </a:extLst>
            </p:cNvPr>
            <p:cNvSpPr txBox="1"/>
            <p:nvPr/>
          </p:nvSpPr>
          <p:spPr>
            <a:xfrm>
              <a:off x="6892641" y="1081444"/>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Apr 14, 2023</a:t>
              </a:r>
            </a:p>
          </p:txBody>
        </p:sp>
        <p:grpSp>
          <p:nvGrpSpPr>
            <p:cNvPr id="13" name="Group 12">
              <a:extLst>
                <a:ext uri="{FF2B5EF4-FFF2-40B4-BE49-F238E27FC236}">
                  <a16:creationId xmlns:a16="http://schemas.microsoft.com/office/drawing/2014/main" id="{ABEDBA57-AB70-4DB0-DAC4-F82CA5CCA899}"/>
                </a:ext>
              </a:extLst>
            </p:cNvPr>
            <p:cNvGrpSpPr/>
            <p:nvPr/>
          </p:nvGrpSpPr>
          <p:grpSpPr>
            <a:xfrm>
              <a:off x="7121546" y="1907531"/>
              <a:ext cx="4853940" cy="4027655"/>
              <a:chOff x="5676413" y="1458750"/>
              <a:chExt cx="5063946" cy="4027655"/>
            </a:xfrm>
          </p:grpSpPr>
          <p:sp>
            <p:nvSpPr>
              <p:cNvPr id="15" name="Rounded Rectangle 9">
                <a:extLst>
                  <a:ext uri="{FF2B5EF4-FFF2-40B4-BE49-F238E27FC236}">
                    <a16:creationId xmlns:a16="http://schemas.microsoft.com/office/drawing/2014/main" id="{8A73B103-83E5-FED9-522B-2E539D40C4B9}"/>
                  </a:ext>
                </a:extLst>
              </p:cNvPr>
              <p:cNvSpPr/>
              <p:nvPr/>
            </p:nvSpPr>
            <p:spPr>
              <a:xfrm>
                <a:off x="5676413" y="2223281"/>
                <a:ext cx="5063946" cy="3263124"/>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Even more </a:t>
                </a: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in docker?</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in Kubernetes!?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0" name="TextBox 19">
                <a:extLst>
                  <a:ext uri="{FF2B5EF4-FFF2-40B4-BE49-F238E27FC236}">
                    <a16:creationId xmlns:a16="http://schemas.microsoft.com/office/drawing/2014/main" id="{108977B1-988A-107E-E8DA-6531820203AE}"/>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pic>
        <p:nvPicPr>
          <p:cNvPr id="23" name="Picture 22">
            <a:extLst>
              <a:ext uri="{FF2B5EF4-FFF2-40B4-BE49-F238E27FC236}">
                <a16:creationId xmlns:a16="http://schemas.microsoft.com/office/drawing/2014/main" id="{01975D7B-2438-DBA5-A7A4-0619C8522E15}"/>
              </a:ext>
            </a:extLst>
          </p:cNvPr>
          <p:cNvPicPr>
            <a:picLocks noChangeAspect="1"/>
          </p:cNvPicPr>
          <p:nvPr/>
        </p:nvPicPr>
        <p:blipFill rotWithShape="1">
          <a:blip r:embed="rId3"/>
          <a:srcRect l="7760" t="21984" r="47807" b="22610"/>
          <a:stretch/>
        </p:blipFill>
        <p:spPr>
          <a:xfrm>
            <a:off x="787400" y="1803401"/>
            <a:ext cx="4508500" cy="3162300"/>
          </a:xfrm>
          <a:prstGeom prst="rect">
            <a:avLst/>
          </a:prstGeom>
        </p:spPr>
      </p:pic>
      <p:pic>
        <p:nvPicPr>
          <p:cNvPr id="24" name="Picture 23" descr="Icon&#10;&#10;Description automatically generated">
            <a:extLst>
              <a:ext uri="{FF2B5EF4-FFF2-40B4-BE49-F238E27FC236}">
                <a16:creationId xmlns:a16="http://schemas.microsoft.com/office/drawing/2014/main" id="{71F4C7B1-F8DA-8AB1-0CA7-8105FD495B87}"/>
              </a:ext>
            </a:extLst>
          </p:cNvPr>
          <p:cNvPicPr>
            <a:picLocks noChangeAspect="1"/>
          </p:cNvPicPr>
          <p:nvPr/>
        </p:nvPicPr>
        <p:blipFill>
          <a:blip r:embed="rId4"/>
          <a:stretch>
            <a:fillRect/>
          </a:stretch>
        </p:blipFill>
        <p:spPr>
          <a:xfrm>
            <a:off x="3376473" y="3361338"/>
            <a:ext cx="1530350" cy="1530350"/>
          </a:xfrm>
          <a:prstGeom prst="rect">
            <a:avLst/>
          </a:prstGeom>
        </p:spPr>
      </p:pic>
      <p:pic>
        <p:nvPicPr>
          <p:cNvPr id="28" name="Picture 27">
            <a:extLst>
              <a:ext uri="{FF2B5EF4-FFF2-40B4-BE49-F238E27FC236}">
                <a16:creationId xmlns:a16="http://schemas.microsoft.com/office/drawing/2014/main" id="{2DF161DE-83E3-EE81-15E1-E4EE8C7F9935}"/>
              </a:ext>
            </a:extLst>
          </p:cNvPr>
          <p:cNvPicPr>
            <a:picLocks noChangeAspect="1"/>
          </p:cNvPicPr>
          <p:nvPr/>
        </p:nvPicPr>
        <p:blipFill rotWithShape="1">
          <a:blip r:embed="rId5"/>
          <a:srcRect l="6508" t="19091" r="42138" b="22610"/>
          <a:stretch/>
        </p:blipFill>
        <p:spPr>
          <a:xfrm>
            <a:off x="660399" y="1638300"/>
            <a:ext cx="5210719" cy="3327402"/>
          </a:xfrm>
          <a:prstGeom prst="rect">
            <a:avLst/>
          </a:prstGeom>
        </p:spPr>
      </p:pic>
      <p:pic>
        <p:nvPicPr>
          <p:cNvPr id="29" name="Picture 28" descr="Icon&#10;&#10;Description automatically generated">
            <a:extLst>
              <a:ext uri="{FF2B5EF4-FFF2-40B4-BE49-F238E27FC236}">
                <a16:creationId xmlns:a16="http://schemas.microsoft.com/office/drawing/2014/main" id="{DB8C8F68-00B4-3BF2-5972-95D139F7822D}"/>
              </a:ext>
            </a:extLst>
          </p:cNvPr>
          <p:cNvPicPr>
            <a:picLocks noChangeAspect="1"/>
          </p:cNvPicPr>
          <p:nvPr/>
        </p:nvPicPr>
        <p:blipFill>
          <a:blip r:embed="rId6"/>
          <a:stretch>
            <a:fillRect/>
          </a:stretch>
        </p:blipFill>
        <p:spPr>
          <a:xfrm>
            <a:off x="10333721" y="3441848"/>
            <a:ext cx="1106083" cy="793214"/>
          </a:xfrm>
          <a:prstGeom prst="rect">
            <a:avLst/>
          </a:prstGeom>
        </p:spPr>
      </p:pic>
      <p:pic>
        <p:nvPicPr>
          <p:cNvPr id="31" name="Picture 30" descr="Icon&#10;&#10;Description automatically generated">
            <a:extLst>
              <a:ext uri="{FF2B5EF4-FFF2-40B4-BE49-F238E27FC236}">
                <a16:creationId xmlns:a16="http://schemas.microsoft.com/office/drawing/2014/main" id="{FE67792E-1C11-2E76-8D01-D0B596CA3C0E}"/>
              </a:ext>
            </a:extLst>
          </p:cNvPr>
          <p:cNvPicPr>
            <a:picLocks noChangeAspect="1"/>
          </p:cNvPicPr>
          <p:nvPr/>
        </p:nvPicPr>
        <p:blipFill>
          <a:blip r:embed="rId7"/>
          <a:stretch>
            <a:fillRect/>
          </a:stretch>
        </p:blipFill>
        <p:spPr>
          <a:xfrm>
            <a:off x="10333721" y="4853981"/>
            <a:ext cx="944602" cy="917045"/>
          </a:xfrm>
          <a:prstGeom prst="rect">
            <a:avLst/>
          </a:prstGeom>
        </p:spPr>
      </p:pic>
    </p:spTree>
    <p:extLst>
      <p:ext uri="{BB962C8B-B14F-4D97-AF65-F5344CB8AC3E}">
        <p14:creationId xmlns:p14="http://schemas.microsoft.com/office/powerpoint/2010/main" val="844493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OIDC, </a:t>
              </a: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Keycloak</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IdP, </a:t>
              </a: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ext</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a:t>
              </a: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jwt</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-signers</a:t>
              </a:r>
            </a:p>
            <a:p>
              <a:pPr>
                <a:tabLst>
                  <a:tab pos="137160" algn="l"/>
                </a:tabLst>
              </a:pP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Mar 31, 2023</a:t>
            </a:r>
          </a:p>
        </p:txBody>
      </p:sp>
    </p:spTree>
    <p:extLst>
      <p:ext uri="{BB962C8B-B14F-4D97-AF65-F5344CB8AC3E}">
        <p14:creationId xmlns:p14="http://schemas.microsoft.com/office/powerpoint/2010/main" val="97708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pic>
        <p:nvPicPr>
          <p:cNvPr id="3" name="Picture 2">
            <a:extLst>
              <a:ext uri="{FF2B5EF4-FFF2-40B4-BE49-F238E27FC236}">
                <a16:creationId xmlns:a16="http://schemas.microsoft.com/office/drawing/2014/main" id="{BA4C60B0-DE82-9316-BCED-7292C65E946A}"/>
              </a:ext>
            </a:extLst>
          </p:cNvPr>
          <p:cNvPicPr>
            <a:picLocks noChangeAspect="1"/>
          </p:cNvPicPr>
          <p:nvPr/>
        </p:nvPicPr>
        <p:blipFill rotWithShape="1">
          <a:blip r:embed="rId3"/>
          <a:srcRect l="8298" t="22500" r="52219" b="23429"/>
          <a:stretch/>
        </p:blipFill>
        <p:spPr>
          <a:xfrm>
            <a:off x="836387" y="1854168"/>
            <a:ext cx="4006241" cy="3086101"/>
          </a:xfrm>
          <a:prstGeom prst="rect">
            <a:avLst/>
          </a:prstGeom>
        </p:spPr>
      </p:pic>
      <p:grpSp>
        <p:nvGrpSpPr>
          <p:cNvPr id="8" name="Group 7">
            <a:extLst>
              <a:ext uri="{FF2B5EF4-FFF2-40B4-BE49-F238E27FC236}">
                <a16:creationId xmlns:a16="http://schemas.microsoft.com/office/drawing/2014/main" id="{EC4E5F40-1DBA-34B5-2385-8FC62FE64472}"/>
              </a:ext>
            </a:extLst>
          </p:cNvPr>
          <p:cNvGrpSpPr/>
          <p:nvPr/>
        </p:nvGrpSpPr>
        <p:grpSpPr>
          <a:xfrm>
            <a:off x="-1540236" y="3176"/>
            <a:ext cx="13732236" cy="6854824"/>
            <a:chOff x="-1540236" y="3176"/>
            <a:chExt cx="13732236" cy="6854824"/>
          </a:xfrm>
        </p:grpSpPr>
        <p:grpSp>
          <p:nvGrpSpPr>
            <p:cNvPr id="25" name="Group 24">
              <a:extLst>
                <a:ext uri="{FF2B5EF4-FFF2-40B4-BE49-F238E27FC236}">
                  <a16:creationId xmlns:a16="http://schemas.microsoft.com/office/drawing/2014/main" id="{4A229B74-EE8F-8F89-E4DC-B6800939B261}"/>
                </a:ext>
              </a:extLst>
            </p:cNvPr>
            <p:cNvGrpSpPr/>
            <p:nvPr/>
          </p:nvGrpSpPr>
          <p:grpSpPr>
            <a:xfrm>
              <a:off x="-1540236" y="1876876"/>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4">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4023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grpSp>
          <p:nvGrpSpPr>
            <p:cNvPr id="2" name="Group 1">
              <a:extLst>
                <a:ext uri="{FF2B5EF4-FFF2-40B4-BE49-F238E27FC236}">
                  <a16:creationId xmlns:a16="http://schemas.microsoft.com/office/drawing/2014/main" id="{8F7E8727-D6D8-727B-74D5-C638C1CE73C1}"/>
                </a:ext>
              </a:extLst>
            </p:cNvPr>
            <p:cNvGrpSpPr/>
            <p:nvPr/>
          </p:nvGrpSpPr>
          <p:grpSpPr>
            <a:xfrm>
              <a:off x="-1533525" y="3176"/>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5"/>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299357" cy="4853742"/>
                  <a:chOff x="6892641" y="1081445"/>
                  <a:chExt cx="5299357"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769441"/>
                  </a:xfrm>
                  <a:prstGeom prst="rect">
                    <a:avLst/>
                  </a:prstGeom>
                  <a:noFill/>
                </p:spPr>
                <p:txBody>
                  <a:bodyPr wrap="square" rtlCol="0">
                    <a:spAutoFit/>
                  </a:bodyPr>
                  <a:lstStyle/>
                  <a:p>
                    <a:pPr algn="ctr"/>
                    <a:r>
                      <a:rPr lang="en-US" sz="44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Nov 10,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8" y="1907532"/>
                    <a:ext cx="5070450" cy="4027655"/>
                    <a:chOff x="5676415" y="1458750"/>
                    <a:chExt cx="5289823"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5" y="2043525"/>
                      <a:ext cx="5289823"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kumimoji="0" lang="en-US" sz="4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Working Session!</a:t>
                      </a:r>
                      <a:br>
                        <a:rPr kumimoji="0" lang="en-US" sz="4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br>
                      <a:br>
                        <a:rPr kumimoji="0" lang="en-US" sz="2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br>
                      <a:r>
                        <a:rPr kumimoji="0" lang="en-US" sz="2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Exploring the Java and Golang SDKs by trying to access a Postgres </a:t>
                      </a:r>
                      <a:r>
                        <a:rPr kumimoji="0" lang="en-US" sz="2000" b="1" i="0" u="none" strike="noStrike" kern="1200" cap="none" spc="0" normalizeH="0" baseline="0" noProof="0" dirty="0" err="1">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db</a:t>
                      </a:r>
                      <a:r>
                        <a:rPr kumimoji="0" lang="en-US" sz="2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 + ask any burning </a:t>
                      </a:r>
                      <a:r>
                        <a:rPr kumimoji="0" lang="en-US" sz="2000" b="1" i="0" u="none" strike="noStrike" kern="1200" cap="none" spc="0" normalizeH="0" baseline="0" noProof="0" dirty="0" err="1">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OpenZIti</a:t>
                      </a:r>
                      <a:r>
                        <a:rPr kumimoji="0" lang="en-US" sz="2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 questions you want answered!</a:t>
                      </a:r>
                      <a:endParaRPr kumimoji="0" lang="en-US" sz="4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grpSp>
    </p:spTree>
    <p:extLst>
      <p:ext uri="{BB962C8B-B14F-4D97-AF65-F5344CB8AC3E}">
        <p14:creationId xmlns:p14="http://schemas.microsoft.com/office/powerpoint/2010/main" val="1857481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Working session: OpenZiti Network in Kubernetes!</a:t>
              </a:r>
            </a:p>
            <a:p>
              <a:pPr>
                <a:tabLst>
                  <a:tab pos="137160" algn="l"/>
                </a:tabLst>
              </a:pP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a:solidFill>
                  <a:srgbClr val="FFFF00"/>
                </a:solidFill>
                <a:latin typeface="Open Sans" panose="020B0606030504020204" pitchFamily="34" charset="0"/>
                <a:ea typeface="Open Sans" panose="020B0606030504020204" pitchFamily="34" charset="0"/>
                <a:cs typeface="Open Sans" panose="020B0606030504020204" pitchFamily="34" charset="0"/>
              </a:rPr>
              <a:t>Mar 17, </a:t>
            </a: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2023</a:t>
            </a:r>
          </a:p>
        </p:txBody>
      </p:sp>
      <p:pic>
        <p:nvPicPr>
          <p:cNvPr id="2" name="Picture 1" descr="Icon&#10;&#10;Description automatically generated">
            <a:extLst>
              <a:ext uri="{FF2B5EF4-FFF2-40B4-BE49-F238E27FC236}">
                <a16:creationId xmlns:a16="http://schemas.microsoft.com/office/drawing/2014/main" id="{3CD1C967-5DB2-806D-B915-87040E479F26}"/>
              </a:ext>
            </a:extLst>
          </p:cNvPr>
          <p:cNvPicPr>
            <a:picLocks noChangeAspect="1"/>
          </p:cNvPicPr>
          <p:nvPr/>
        </p:nvPicPr>
        <p:blipFill>
          <a:blip r:embed="rId3"/>
          <a:stretch>
            <a:fillRect/>
          </a:stretch>
        </p:blipFill>
        <p:spPr>
          <a:xfrm>
            <a:off x="9998949" y="3813141"/>
            <a:ext cx="1211948" cy="1176592"/>
          </a:xfrm>
          <a:prstGeom prst="rect">
            <a:avLst/>
          </a:prstGeom>
        </p:spPr>
      </p:pic>
    </p:spTree>
    <p:extLst>
      <p:ext uri="{BB962C8B-B14F-4D97-AF65-F5344CB8AC3E}">
        <p14:creationId xmlns:p14="http://schemas.microsoft.com/office/powerpoint/2010/main" val="1828764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pic>
        <p:nvPicPr>
          <p:cNvPr id="4" name="Picture 3">
            <a:extLst>
              <a:ext uri="{FF2B5EF4-FFF2-40B4-BE49-F238E27FC236}">
                <a16:creationId xmlns:a16="http://schemas.microsoft.com/office/drawing/2014/main" id="{45FF4F8F-4B0C-B084-0A64-D5978929A6C8}"/>
              </a:ext>
            </a:extLst>
          </p:cNvPr>
          <p:cNvPicPr>
            <a:picLocks noChangeAspect="1"/>
          </p:cNvPicPr>
          <p:nvPr/>
        </p:nvPicPr>
        <p:blipFill>
          <a:blip r:embed="rId3"/>
          <a:stretch>
            <a:fillRect/>
          </a:stretch>
        </p:blipFill>
        <p:spPr>
          <a:xfrm>
            <a:off x="885574" y="2259218"/>
            <a:ext cx="3908676" cy="2198630"/>
          </a:xfrm>
          <a:prstGeom prst="rect">
            <a:avLst/>
          </a:prstGeom>
        </p:spPr>
      </p:pic>
      <p:grpSp>
        <p:nvGrpSpPr>
          <p:cNvPr id="2" name="Group 1">
            <a:extLst>
              <a:ext uri="{FF2B5EF4-FFF2-40B4-BE49-F238E27FC236}">
                <a16:creationId xmlns:a16="http://schemas.microsoft.com/office/drawing/2014/main" id="{86028048-BEA6-08E3-251D-33C35C05CDEC}"/>
              </a:ext>
            </a:extLst>
          </p:cNvPr>
          <p:cNvGrpSpPr/>
          <p:nvPr/>
        </p:nvGrpSpPr>
        <p:grpSpPr>
          <a:xfrm>
            <a:off x="0" y="548639"/>
            <a:ext cx="11975486" cy="5707511"/>
            <a:chOff x="0" y="548639"/>
            <a:chExt cx="11975486" cy="5707511"/>
          </a:xfrm>
        </p:grpSpPr>
        <p:pic>
          <p:nvPicPr>
            <p:cNvPr id="19" name="Picture 18">
              <a:extLst>
                <a:ext uri="{FF2B5EF4-FFF2-40B4-BE49-F238E27FC236}">
                  <a16:creationId xmlns:a16="http://schemas.microsoft.com/office/drawing/2014/main" id="{C88D11B7-D9BE-6BD2-EC04-15B4C8083D1D}"/>
                </a:ext>
              </a:extLst>
            </p:cNvPr>
            <p:cNvPicPr>
              <a:picLocks noChangeAspect="1"/>
            </p:cNvPicPr>
            <p:nvPr/>
          </p:nvPicPr>
          <p:blipFill>
            <a:blip r:embed="rId4"/>
            <a:stretch>
              <a:fillRect/>
            </a:stretch>
          </p:blipFill>
          <p:spPr>
            <a:xfrm>
              <a:off x="0" y="548639"/>
              <a:ext cx="10146687" cy="5707511"/>
            </a:xfrm>
            <a:prstGeom prst="rect">
              <a:avLst/>
            </a:prstGeom>
          </p:spPr>
        </p:pic>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Mar 10, 2023</a:t>
              </a: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Qcon</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sz="28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2023 Presentation</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spTree>
    <p:extLst>
      <p:ext uri="{BB962C8B-B14F-4D97-AF65-F5344CB8AC3E}">
        <p14:creationId xmlns:p14="http://schemas.microsoft.com/office/powerpoint/2010/main" val="2777140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8" name="Picture 7">
            <a:extLst>
              <a:ext uri="{FF2B5EF4-FFF2-40B4-BE49-F238E27FC236}">
                <a16:creationId xmlns:a16="http://schemas.microsoft.com/office/drawing/2014/main" id="{B9FF02BD-5704-2C6D-2BF9-BE61AF0F3654}"/>
              </a:ext>
            </a:extLst>
          </p:cNvPr>
          <p:cNvPicPr>
            <a:picLocks noChangeAspect="1"/>
          </p:cNvPicPr>
          <p:nvPr/>
        </p:nvPicPr>
        <p:blipFill>
          <a:blip r:embed="rId3"/>
          <a:stretch>
            <a:fillRect/>
          </a:stretch>
        </p:blipFill>
        <p:spPr>
          <a:xfrm>
            <a:off x="-937" y="550096"/>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Monthly Forum</a:t>
              </a: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Mar 03, 2023</a:t>
            </a:r>
          </a:p>
        </p:txBody>
      </p:sp>
      <p:pic>
        <p:nvPicPr>
          <p:cNvPr id="17" name="Picture 16" descr="A picture containing icon&#10;&#10;Description automatically generated">
            <a:extLst>
              <a:ext uri="{FF2B5EF4-FFF2-40B4-BE49-F238E27FC236}">
                <a16:creationId xmlns:a16="http://schemas.microsoft.com/office/drawing/2014/main" id="{AE900AEE-7D23-A85B-4CB9-BDF69C78E3FB}"/>
              </a:ext>
            </a:extLst>
          </p:cNvPr>
          <p:cNvPicPr>
            <a:picLocks noChangeAspect="1"/>
          </p:cNvPicPr>
          <p:nvPr/>
        </p:nvPicPr>
        <p:blipFill>
          <a:blip r:embed="rId4"/>
          <a:stretch>
            <a:fillRect/>
          </a:stretch>
        </p:blipFill>
        <p:spPr>
          <a:xfrm>
            <a:off x="3418081" y="2465105"/>
            <a:ext cx="1298365" cy="1916405"/>
          </a:xfrm>
          <a:prstGeom prst="rect">
            <a:avLst/>
          </a:prstGeom>
        </p:spPr>
      </p:pic>
      <p:pic>
        <p:nvPicPr>
          <p:cNvPr id="18" name="Graphic 17">
            <a:extLst>
              <a:ext uri="{FF2B5EF4-FFF2-40B4-BE49-F238E27FC236}">
                <a16:creationId xmlns:a16="http://schemas.microsoft.com/office/drawing/2014/main" id="{86580A94-A78D-779B-910C-AABD47085235}"/>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1059180" y="3029608"/>
            <a:ext cx="2477650" cy="952464"/>
          </a:xfrm>
          <a:prstGeom prst="rect">
            <a:avLst/>
          </a:prstGeom>
        </p:spPr>
      </p:pic>
      <p:pic>
        <p:nvPicPr>
          <p:cNvPr id="19" name="Picture 18">
            <a:extLst>
              <a:ext uri="{FF2B5EF4-FFF2-40B4-BE49-F238E27FC236}">
                <a16:creationId xmlns:a16="http://schemas.microsoft.com/office/drawing/2014/main" id="{93527186-9799-980D-1022-68F17D586AE3}"/>
              </a:ext>
            </a:extLst>
          </p:cNvPr>
          <p:cNvPicPr>
            <a:picLocks noChangeAspect="1"/>
          </p:cNvPicPr>
          <p:nvPr/>
        </p:nvPicPr>
        <p:blipFill rotWithShape="1">
          <a:blip r:embed="rId3">
            <a:alphaModFix amt="42000"/>
          </a:blip>
          <a:srcRect l="9076" t="23343" r="51441" b="24860"/>
          <a:stretch/>
        </p:blipFill>
        <p:spPr>
          <a:xfrm>
            <a:off x="914400" y="1865906"/>
            <a:ext cx="4006241" cy="2956326"/>
          </a:xfrm>
          <a:prstGeom prst="rect">
            <a:avLst/>
          </a:prstGeom>
        </p:spPr>
      </p:pic>
    </p:spTree>
    <p:extLst>
      <p:ext uri="{BB962C8B-B14F-4D97-AF65-F5344CB8AC3E}">
        <p14:creationId xmlns:p14="http://schemas.microsoft.com/office/powerpoint/2010/main" val="254198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79F10AB-6F08-1E4B-EC5A-659E777C973C}"/>
              </a:ext>
            </a:extLst>
          </p:cNvPr>
          <p:cNvGrpSpPr/>
          <p:nvPr/>
        </p:nvGrpSpPr>
        <p:grpSpPr>
          <a:xfrm>
            <a:off x="0" y="0"/>
            <a:ext cx="12192000" cy="6858000"/>
            <a:chOff x="0" y="0"/>
            <a:chExt cx="12192000" cy="6858000"/>
          </a:xfrm>
        </p:grpSpPr>
        <p:pic>
          <p:nvPicPr>
            <p:cNvPr id="5" name="Picture 4">
              <a:extLst>
                <a:ext uri="{FF2B5EF4-FFF2-40B4-BE49-F238E27FC236}">
                  <a16:creationId xmlns:a16="http://schemas.microsoft.com/office/drawing/2014/main" id="{6D7F5A12-BA68-3A57-F4B3-758BCD878DBA}"/>
                </a:ext>
              </a:extLst>
            </p:cNvPr>
            <p:cNvPicPr>
              <a:picLocks noChangeAspect="1"/>
            </p:cNvPicPr>
            <p:nvPr/>
          </p:nvPicPr>
          <p:blipFill>
            <a:blip r:embed="rId2"/>
            <a:stretch>
              <a:fillRect/>
            </a:stretch>
          </p:blipFill>
          <p:spPr>
            <a:xfrm>
              <a:off x="0" y="548640"/>
              <a:ext cx="10146687" cy="5707511"/>
            </a:xfrm>
            <a:prstGeom prst="rect">
              <a:avLst/>
            </a:prstGeom>
          </p:spPr>
        </p:pic>
        <p:sp>
          <p:nvSpPr>
            <p:cNvPr id="7" name="Rounded Rectangle 9">
              <a:extLst>
                <a:ext uri="{FF2B5EF4-FFF2-40B4-BE49-F238E27FC236}">
                  <a16:creationId xmlns:a16="http://schemas.microsoft.com/office/drawing/2014/main" id="{2353D336-FB32-F178-53C1-DEF519FFDF01}"/>
                </a:ext>
              </a:extLst>
            </p:cNvPr>
            <p:cNvSpPr/>
            <p:nvPr/>
          </p:nvSpPr>
          <p:spPr>
            <a:xfrm>
              <a:off x="8185759" y="0"/>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8" name="Group 7">
              <a:extLst>
                <a:ext uri="{FF2B5EF4-FFF2-40B4-BE49-F238E27FC236}">
                  <a16:creationId xmlns:a16="http://schemas.microsoft.com/office/drawing/2014/main" id="{E61B3543-D1A7-4E02-2E0B-665F8A06AFC9}"/>
                </a:ext>
              </a:extLst>
            </p:cNvPr>
            <p:cNvGrpSpPr/>
            <p:nvPr/>
          </p:nvGrpSpPr>
          <p:grpSpPr>
            <a:xfrm>
              <a:off x="0" y="548637"/>
              <a:ext cx="8534403" cy="6309362"/>
              <a:chOff x="-1" y="-2"/>
              <a:chExt cx="8534403" cy="6309362"/>
            </a:xfrm>
          </p:grpSpPr>
          <p:sp>
            <p:nvSpPr>
              <p:cNvPr id="21" name="Rounded Rectangle 9">
                <a:extLst>
                  <a:ext uri="{FF2B5EF4-FFF2-40B4-BE49-F238E27FC236}">
                    <a16:creationId xmlns:a16="http://schemas.microsoft.com/office/drawing/2014/main" id="{DA0558DF-CB0E-D679-D804-F105B328832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2" name="Rounded Rectangle 9">
                <a:extLst>
                  <a:ext uri="{FF2B5EF4-FFF2-40B4-BE49-F238E27FC236}">
                    <a16:creationId xmlns:a16="http://schemas.microsoft.com/office/drawing/2014/main" id="{CD928D4D-AF29-FDB0-ECDF-7D33DFEBB5FE}"/>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12" name="TextBox 11">
              <a:extLst>
                <a:ext uri="{FF2B5EF4-FFF2-40B4-BE49-F238E27FC236}">
                  <a16:creationId xmlns:a16="http://schemas.microsoft.com/office/drawing/2014/main" id="{094B245E-EE63-817E-CC11-E97C4DDC8C11}"/>
                </a:ext>
              </a:extLst>
            </p:cNvPr>
            <p:cNvSpPr txBox="1"/>
            <p:nvPr/>
          </p:nvSpPr>
          <p:spPr>
            <a:xfrm>
              <a:off x="6892641" y="1081444"/>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Feb 17, 2023</a:t>
              </a:r>
            </a:p>
          </p:txBody>
        </p:sp>
        <p:grpSp>
          <p:nvGrpSpPr>
            <p:cNvPr id="13" name="Group 12">
              <a:extLst>
                <a:ext uri="{FF2B5EF4-FFF2-40B4-BE49-F238E27FC236}">
                  <a16:creationId xmlns:a16="http://schemas.microsoft.com/office/drawing/2014/main" id="{ABEDBA57-AB70-4DB0-DAC4-F82CA5CCA899}"/>
                </a:ext>
              </a:extLst>
            </p:cNvPr>
            <p:cNvGrpSpPr/>
            <p:nvPr/>
          </p:nvGrpSpPr>
          <p:grpSpPr>
            <a:xfrm>
              <a:off x="7121546" y="1907531"/>
              <a:ext cx="4853940" cy="4027655"/>
              <a:chOff x="5676413" y="1458750"/>
              <a:chExt cx="5063946" cy="4027655"/>
            </a:xfrm>
          </p:grpSpPr>
          <p:sp>
            <p:nvSpPr>
              <p:cNvPr id="15" name="Rounded Rectangle 9">
                <a:extLst>
                  <a:ext uri="{FF2B5EF4-FFF2-40B4-BE49-F238E27FC236}">
                    <a16:creationId xmlns:a16="http://schemas.microsoft.com/office/drawing/2014/main" id="{8A73B103-83E5-FED9-522B-2E539D40C4B9}"/>
                  </a:ext>
                </a:extLst>
              </p:cNvPr>
              <p:cNvSpPr/>
              <p:nvPr/>
            </p:nvSpPr>
            <p:spPr>
              <a:xfrm>
                <a:off x="5676413" y="2223281"/>
                <a:ext cx="5063946" cy="3263124"/>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 read out</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in docker</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in Kubernetes!?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0" name="TextBox 19">
                <a:extLst>
                  <a:ext uri="{FF2B5EF4-FFF2-40B4-BE49-F238E27FC236}">
                    <a16:creationId xmlns:a16="http://schemas.microsoft.com/office/drawing/2014/main" id="{108977B1-988A-107E-E8DA-6531820203AE}"/>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pic>
        <p:nvPicPr>
          <p:cNvPr id="23" name="Picture 22">
            <a:extLst>
              <a:ext uri="{FF2B5EF4-FFF2-40B4-BE49-F238E27FC236}">
                <a16:creationId xmlns:a16="http://schemas.microsoft.com/office/drawing/2014/main" id="{01975D7B-2438-DBA5-A7A4-0619C8522E15}"/>
              </a:ext>
            </a:extLst>
          </p:cNvPr>
          <p:cNvPicPr>
            <a:picLocks noChangeAspect="1"/>
          </p:cNvPicPr>
          <p:nvPr/>
        </p:nvPicPr>
        <p:blipFill rotWithShape="1">
          <a:blip r:embed="rId3"/>
          <a:srcRect l="7760" t="21984" r="47807" b="22610"/>
          <a:stretch/>
        </p:blipFill>
        <p:spPr>
          <a:xfrm>
            <a:off x="787400" y="1803401"/>
            <a:ext cx="4508500" cy="3162300"/>
          </a:xfrm>
          <a:prstGeom prst="rect">
            <a:avLst/>
          </a:prstGeom>
        </p:spPr>
      </p:pic>
      <p:pic>
        <p:nvPicPr>
          <p:cNvPr id="24" name="Picture 23" descr="Icon&#10;&#10;Description automatically generated">
            <a:extLst>
              <a:ext uri="{FF2B5EF4-FFF2-40B4-BE49-F238E27FC236}">
                <a16:creationId xmlns:a16="http://schemas.microsoft.com/office/drawing/2014/main" id="{71F4C7B1-F8DA-8AB1-0CA7-8105FD495B87}"/>
              </a:ext>
            </a:extLst>
          </p:cNvPr>
          <p:cNvPicPr>
            <a:picLocks noChangeAspect="1"/>
          </p:cNvPicPr>
          <p:nvPr/>
        </p:nvPicPr>
        <p:blipFill>
          <a:blip r:embed="rId4"/>
          <a:stretch>
            <a:fillRect/>
          </a:stretch>
        </p:blipFill>
        <p:spPr>
          <a:xfrm>
            <a:off x="3376473" y="3361338"/>
            <a:ext cx="1530350" cy="1530350"/>
          </a:xfrm>
          <a:prstGeom prst="rect">
            <a:avLst/>
          </a:prstGeom>
        </p:spPr>
      </p:pic>
      <p:pic>
        <p:nvPicPr>
          <p:cNvPr id="28" name="Picture 27">
            <a:extLst>
              <a:ext uri="{FF2B5EF4-FFF2-40B4-BE49-F238E27FC236}">
                <a16:creationId xmlns:a16="http://schemas.microsoft.com/office/drawing/2014/main" id="{2DF161DE-83E3-EE81-15E1-E4EE8C7F9935}"/>
              </a:ext>
            </a:extLst>
          </p:cNvPr>
          <p:cNvPicPr>
            <a:picLocks noChangeAspect="1"/>
          </p:cNvPicPr>
          <p:nvPr/>
        </p:nvPicPr>
        <p:blipFill rotWithShape="1">
          <a:blip r:embed="rId5"/>
          <a:srcRect l="6508" t="19091" r="42138" b="22610"/>
          <a:stretch/>
        </p:blipFill>
        <p:spPr>
          <a:xfrm>
            <a:off x="660399" y="1638300"/>
            <a:ext cx="5210719" cy="3327402"/>
          </a:xfrm>
          <a:prstGeom prst="rect">
            <a:avLst/>
          </a:prstGeom>
        </p:spPr>
      </p:pic>
      <p:pic>
        <p:nvPicPr>
          <p:cNvPr id="29" name="Picture 28" descr="Icon&#10;&#10;Description automatically generated">
            <a:extLst>
              <a:ext uri="{FF2B5EF4-FFF2-40B4-BE49-F238E27FC236}">
                <a16:creationId xmlns:a16="http://schemas.microsoft.com/office/drawing/2014/main" id="{DB8C8F68-00B4-3BF2-5972-95D139F7822D}"/>
              </a:ext>
            </a:extLst>
          </p:cNvPr>
          <p:cNvPicPr>
            <a:picLocks noChangeAspect="1"/>
          </p:cNvPicPr>
          <p:nvPr/>
        </p:nvPicPr>
        <p:blipFill>
          <a:blip r:embed="rId6"/>
          <a:stretch>
            <a:fillRect/>
          </a:stretch>
        </p:blipFill>
        <p:spPr>
          <a:xfrm>
            <a:off x="10333721" y="3441848"/>
            <a:ext cx="1106083" cy="793214"/>
          </a:xfrm>
          <a:prstGeom prst="rect">
            <a:avLst/>
          </a:prstGeom>
        </p:spPr>
      </p:pic>
      <p:pic>
        <p:nvPicPr>
          <p:cNvPr id="31" name="Picture 30" descr="Icon&#10;&#10;Description automatically generated">
            <a:extLst>
              <a:ext uri="{FF2B5EF4-FFF2-40B4-BE49-F238E27FC236}">
                <a16:creationId xmlns:a16="http://schemas.microsoft.com/office/drawing/2014/main" id="{FE67792E-1C11-2E76-8D01-D0B596CA3C0E}"/>
              </a:ext>
            </a:extLst>
          </p:cNvPr>
          <p:cNvPicPr>
            <a:picLocks noChangeAspect="1"/>
          </p:cNvPicPr>
          <p:nvPr/>
        </p:nvPicPr>
        <p:blipFill>
          <a:blip r:embed="rId7"/>
          <a:stretch>
            <a:fillRect/>
          </a:stretch>
        </p:blipFill>
        <p:spPr>
          <a:xfrm>
            <a:off x="10333721" y="4853981"/>
            <a:ext cx="944602" cy="917045"/>
          </a:xfrm>
          <a:prstGeom prst="rect">
            <a:avLst/>
          </a:prstGeom>
        </p:spPr>
      </p:pic>
    </p:spTree>
    <p:extLst>
      <p:ext uri="{BB962C8B-B14F-4D97-AF65-F5344CB8AC3E}">
        <p14:creationId xmlns:p14="http://schemas.microsoft.com/office/powerpoint/2010/main" val="4105459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830E1A-E253-5606-1AF1-31535B3DDD0B}"/>
              </a:ext>
            </a:extLst>
          </p:cNvPr>
          <p:cNvPicPr>
            <a:picLocks noChangeAspect="1"/>
          </p:cNvPicPr>
          <p:nvPr/>
        </p:nvPicPr>
        <p:blipFill>
          <a:blip r:embed="rId2"/>
          <a:stretch>
            <a:fillRect/>
          </a:stretch>
        </p:blipFill>
        <p:spPr>
          <a:xfrm>
            <a:off x="0" y="548640"/>
            <a:ext cx="10146687" cy="5707511"/>
          </a:xfrm>
          <a:prstGeom prst="rect">
            <a:avLst/>
          </a:prstGeom>
        </p:spPr>
      </p:pic>
    </p:spTree>
    <p:extLst>
      <p:ext uri="{BB962C8B-B14F-4D97-AF65-F5344CB8AC3E}">
        <p14:creationId xmlns:p14="http://schemas.microsoft.com/office/powerpoint/2010/main" val="3828740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565F939-EBBB-6689-85EC-0AC604048E01}"/>
              </a:ext>
            </a:extLst>
          </p:cNvPr>
          <p:cNvPicPr>
            <a:picLocks noChangeAspect="1"/>
          </p:cNvPicPr>
          <p:nvPr/>
        </p:nvPicPr>
        <p:blipFill rotWithShape="1">
          <a:blip r:embed="rId2"/>
          <a:srcRect l="7760" t="21984" r="47807" b="22610"/>
          <a:stretch/>
        </p:blipFill>
        <p:spPr>
          <a:xfrm>
            <a:off x="2051050" y="1327151"/>
            <a:ext cx="4508500" cy="3162300"/>
          </a:xfrm>
          <a:prstGeom prst="rect">
            <a:avLst/>
          </a:prstGeom>
        </p:spPr>
      </p:pic>
    </p:spTree>
    <p:extLst>
      <p:ext uri="{BB962C8B-B14F-4D97-AF65-F5344CB8AC3E}">
        <p14:creationId xmlns:p14="http://schemas.microsoft.com/office/powerpoint/2010/main" val="4160222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03B0-A2B5-B7F4-81DC-011A5E123E0D}"/>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F504272E-FD96-1B30-60BF-33F343457970}"/>
              </a:ext>
            </a:extLst>
          </p:cNvPr>
          <p:cNvPicPr>
            <a:picLocks noGrp="1" noChangeAspect="1"/>
          </p:cNvPicPr>
          <p:nvPr>
            <p:ph idx="1"/>
          </p:nvPr>
        </p:nvPicPr>
        <p:blipFill rotWithShape="1">
          <a:blip r:embed="rId2">
            <a:extLst>
              <a:ext uri="{96DAC541-7B7A-43D3-8B79-37D633B846F1}">
                <asvg:svgBlip xmlns:asvg="http://schemas.microsoft.com/office/drawing/2016/SVG/main" r:embed="rId3"/>
              </a:ext>
            </a:extLst>
          </a:blip>
          <a:srcRect l="12930" t="15048" r="17892" b="14518"/>
          <a:stretch/>
        </p:blipFill>
        <p:spPr>
          <a:xfrm>
            <a:off x="8179151" y="2207172"/>
            <a:ext cx="2257622" cy="3064818"/>
          </a:xfrm>
        </p:spPr>
      </p:pic>
      <p:pic>
        <p:nvPicPr>
          <p:cNvPr id="4" name="Picture 3" descr="Icon&#10;&#10;Description automatically generated">
            <a:extLst>
              <a:ext uri="{FF2B5EF4-FFF2-40B4-BE49-F238E27FC236}">
                <a16:creationId xmlns:a16="http://schemas.microsoft.com/office/drawing/2014/main" id="{41C2C03C-3CB0-B373-C237-DF767633B198}"/>
              </a:ext>
            </a:extLst>
          </p:cNvPr>
          <p:cNvPicPr>
            <a:picLocks noChangeAspect="1"/>
          </p:cNvPicPr>
          <p:nvPr/>
        </p:nvPicPr>
        <p:blipFill>
          <a:blip r:embed="rId4"/>
          <a:stretch>
            <a:fillRect/>
          </a:stretch>
        </p:blipFill>
        <p:spPr>
          <a:xfrm>
            <a:off x="3376473" y="3361338"/>
            <a:ext cx="1530350" cy="1530350"/>
          </a:xfrm>
          <a:prstGeom prst="rect">
            <a:avLst/>
          </a:prstGeom>
        </p:spPr>
      </p:pic>
    </p:spTree>
    <p:extLst>
      <p:ext uri="{BB962C8B-B14F-4D97-AF65-F5344CB8AC3E}">
        <p14:creationId xmlns:p14="http://schemas.microsoft.com/office/powerpoint/2010/main" val="4003629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61FE-D1FA-598C-E8CE-AC67B5AF7D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373D987-1B6F-39B9-441F-46FDCF86EBD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74994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B9A2B-A9BF-25EC-7E7E-46833533EE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F4505B4-7E56-09DB-21F2-57A8C639A89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4256DBD-923D-1150-31AE-2D7CCC15DB00}"/>
              </a:ext>
            </a:extLst>
          </p:cNvPr>
          <p:cNvPicPr>
            <a:picLocks noChangeAspect="1"/>
          </p:cNvPicPr>
          <p:nvPr/>
        </p:nvPicPr>
        <p:blipFill>
          <a:blip r:embed="rId2"/>
          <a:stretch>
            <a:fillRect/>
          </a:stretch>
        </p:blipFill>
        <p:spPr>
          <a:xfrm>
            <a:off x="0" y="548639"/>
            <a:ext cx="10146687" cy="5707511"/>
          </a:xfrm>
          <a:prstGeom prst="rect">
            <a:avLst/>
          </a:prstGeom>
        </p:spPr>
      </p:pic>
    </p:spTree>
    <p:extLst>
      <p:ext uri="{BB962C8B-B14F-4D97-AF65-F5344CB8AC3E}">
        <p14:creationId xmlns:p14="http://schemas.microsoft.com/office/powerpoint/2010/main" val="1990718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 read out</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in docker</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in Kubernetes!?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Feb 17, 2023</a:t>
            </a:r>
          </a:p>
        </p:txBody>
      </p:sp>
      <p:pic>
        <p:nvPicPr>
          <p:cNvPr id="2" name="Picture 1" descr="Icon&#10;&#10;Description automatically generated">
            <a:extLst>
              <a:ext uri="{FF2B5EF4-FFF2-40B4-BE49-F238E27FC236}">
                <a16:creationId xmlns:a16="http://schemas.microsoft.com/office/drawing/2014/main" id="{9169929D-2323-282B-4A39-BEF0C8DBA89A}"/>
              </a:ext>
            </a:extLst>
          </p:cNvPr>
          <p:cNvPicPr>
            <a:picLocks noChangeAspect="1"/>
          </p:cNvPicPr>
          <p:nvPr/>
        </p:nvPicPr>
        <p:blipFill>
          <a:blip r:embed="rId2"/>
          <a:stretch>
            <a:fillRect/>
          </a:stretch>
        </p:blipFill>
        <p:spPr>
          <a:xfrm>
            <a:off x="10333721" y="3572480"/>
            <a:ext cx="1106083" cy="793214"/>
          </a:xfrm>
          <a:prstGeom prst="rect">
            <a:avLst/>
          </a:prstGeom>
        </p:spPr>
      </p:pic>
      <p:pic>
        <p:nvPicPr>
          <p:cNvPr id="7" name="Picture 6" descr="Icon&#10;&#10;Description automatically generated">
            <a:extLst>
              <a:ext uri="{FF2B5EF4-FFF2-40B4-BE49-F238E27FC236}">
                <a16:creationId xmlns:a16="http://schemas.microsoft.com/office/drawing/2014/main" id="{2B1DEDD9-3DB6-9A7B-5580-426EDA5392B5}"/>
              </a:ext>
            </a:extLst>
          </p:cNvPr>
          <p:cNvPicPr>
            <a:picLocks noChangeAspect="1"/>
          </p:cNvPicPr>
          <p:nvPr/>
        </p:nvPicPr>
        <p:blipFill>
          <a:blip r:embed="rId3"/>
          <a:stretch>
            <a:fillRect/>
          </a:stretch>
        </p:blipFill>
        <p:spPr>
          <a:xfrm>
            <a:off x="10333721" y="4984613"/>
            <a:ext cx="944602" cy="917045"/>
          </a:xfrm>
          <a:prstGeom prst="rect">
            <a:avLst/>
          </a:prstGeom>
        </p:spPr>
      </p:pic>
      <p:pic>
        <p:nvPicPr>
          <p:cNvPr id="12" name="Picture 11" descr="Icon&#10;&#10;Description automatically generated">
            <a:extLst>
              <a:ext uri="{FF2B5EF4-FFF2-40B4-BE49-F238E27FC236}">
                <a16:creationId xmlns:a16="http://schemas.microsoft.com/office/drawing/2014/main" id="{39385FB8-88D0-FFFE-8CB7-2F9C16236EF2}"/>
              </a:ext>
            </a:extLst>
          </p:cNvPr>
          <p:cNvPicPr>
            <a:picLocks noChangeAspect="1"/>
          </p:cNvPicPr>
          <p:nvPr/>
        </p:nvPicPr>
        <p:blipFill>
          <a:blip r:embed="rId4"/>
          <a:stretch>
            <a:fillRect/>
          </a:stretch>
        </p:blipFill>
        <p:spPr>
          <a:xfrm>
            <a:off x="-3212217" y="56916"/>
            <a:ext cx="3097763" cy="3097763"/>
          </a:xfrm>
          <a:prstGeom prst="rect">
            <a:avLst/>
          </a:prstGeom>
        </p:spPr>
      </p:pic>
    </p:spTree>
    <p:extLst>
      <p:ext uri="{BB962C8B-B14F-4D97-AF65-F5344CB8AC3E}">
        <p14:creationId xmlns:p14="http://schemas.microsoft.com/office/powerpoint/2010/main" val="2177114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pic>
        <p:nvPicPr>
          <p:cNvPr id="7" name="Picture 6" descr="Shape&#10;&#10;Description automatically generated">
            <a:extLst>
              <a:ext uri="{FF2B5EF4-FFF2-40B4-BE49-F238E27FC236}">
                <a16:creationId xmlns:a16="http://schemas.microsoft.com/office/drawing/2014/main" id="{CA4EBE17-426C-3ADC-FE44-FDD12C2015A0}"/>
              </a:ext>
            </a:extLst>
          </p:cNvPr>
          <p:cNvPicPr>
            <a:picLocks noChangeAspect="1"/>
          </p:cNvPicPr>
          <p:nvPr/>
        </p:nvPicPr>
        <p:blipFill>
          <a:blip r:embed="rId3"/>
          <a:stretch>
            <a:fillRect/>
          </a:stretch>
        </p:blipFill>
        <p:spPr>
          <a:xfrm>
            <a:off x="1106271" y="1901854"/>
            <a:ext cx="2479383" cy="927289"/>
          </a:xfrm>
          <a:prstGeom prst="rect">
            <a:avLst/>
          </a:prstGeom>
          <a:solidFill>
            <a:schemeClr val="bg1"/>
          </a:solidFill>
        </p:spPr>
      </p:pic>
      <p:pic>
        <p:nvPicPr>
          <p:cNvPr id="8" name="Picture 7" descr="Icon&#10;&#10;Description automatically generated">
            <a:extLst>
              <a:ext uri="{FF2B5EF4-FFF2-40B4-BE49-F238E27FC236}">
                <a16:creationId xmlns:a16="http://schemas.microsoft.com/office/drawing/2014/main" id="{3B0ED511-6729-AD9C-7588-21151659FC37}"/>
              </a:ext>
            </a:extLst>
          </p:cNvPr>
          <p:cNvPicPr>
            <a:picLocks noChangeAspect="1"/>
          </p:cNvPicPr>
          <p:nvPr/>
        </p:nvPicPr>
        <p:blipFill>
          <a:blip r:embed="rId4"/>
          <a:stretch>
            <a:fillRect/>
          </a:stretch>
        </p:blipFill>
        <p:spPr>
          <a:xfrm>
            <a:off x="2770083" y="2893471"/>
            <a:ext cx="1968500" cy="1968500"/>
          </a:xfrm>
          <a:prstGeom prst="rect">
            <a:avLst/>
          </a:prstGeom>
        </p:spPr>
      </p:pic>
      <p:pic>
        <p:nvPicPr>
          <p:cNvPr id="10" name="Picture 9">
            <a:extLst>
              <a:ext uri="{FF2B5EF4-FFF2-40B4-BE49-F238E27FC236}">
                <a16:creationId xmlns:a16="http://schemas.microsoft.com/office/drawing/2014/main" id="{4ED5F249-6E80-CCE0-A226-F9EFCA0128FD}"/>
              </a:ext>
            </a:extLst>
          </p:cNvPr>
          <p:cNvPicPr>
            <a:picLocks noChangeAspect="1"/>
          </p:cNvPicPr>
          <p:nvPr/>
        </p:nvPicPr>
        <p:blipFill rotWithShape="1">
          <a:blip r:embed="rId5"/>
          <a:srcRect l="7760" t="21984" r="47807" b="22610"/>
          <a:stretch/>
        </p:blipFill>
        <p:spPr>
          <a:xfrm>
            <a:off x="787400" y="1803401"/>
            <a:ext cx="4508500" cy="3162300"/>
          </a:xfrm>
          <a:prstGeom prst="rect">
            <a:avLst/>
          </a:prstGeom>
        </p:spPr>
      </p:pic>
      <p:pic>
        <p:nvPicPr>
          <p:cNvPr id="18" name="Picture 17" descr="Icon&#10;&#10;Description automatically generated">
            <a:extLst>
              <a:ext uri="{FF2B5EF4-FFF2-40B4-BE49-F238E27FC236}">
                <a16:creationId xmlns:a16="http://schemas.microsoft.com/office/drawing/2014/main" id="{C78289C8-2F93-3161-90D9-8296BFE638E8}"/>
              </a:ext>
            </a:extLst>
          </p:cNvPr>
          <p:cNvPicPr>
            <a:picLocks noChangeAspect="1"/>
          </p:cNvPicPr>
          <p:nvPr/>
        </p:nvPicPr>
        <p:blipFill>
          <a:blip r:embed="rId6"/>
          <a:stretch>
            <a:fillRect/>
          </a:stretch>
        </p:blipFill>
        <p:spPr>
          <a:xfrm>
            <a:off x="3376473" y="3361338"/>
            <a:ext cx="1530350" cy="1530350"/>
          </a:xfrm>
          <a:prstGeom prst="rect">
            <a:avLst/>
          </a:prstGeom>
        </p:spPr>
      </p:pic>
      <p:grpSp>
        <p:nvGrpSpPr>
          <p:cNvPr id="25" name="Group 24">
            <a:extLst>
              <a:ext uri="{FF2B5EF4-FFF2-40B4-BE49-F238E27FC236}">
                <a16:creationId xmlns:a16="http://schemas.microsoft.com/office/drawing/2014/main" id="{4A229B74-EE8F-8F89-E4DC-B6800939B261}"/>
              </a:ext>
            </a:extLst>
          </p:cNvPr>
          <p:cNvGrpSpPr/>
          <p:nvPr/>
        </p:nvGrpSpPr>
        <p:grpSpPr>
          <a:xfrm>
            <a:off x="-1540236" y="1876876"/>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7">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4023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grpSp>
        <p:nvGrpSpPr>
          <p:cNvPr id="2" name="Group 1">
            <a:extLst>
              <a:ext uri="{FF2B5EF4-FFF2-40B4-BE49-F238E27FC236}">
                <a16:creationId xmlns:a16="http://schemas.microsoft.com/office/drawing/2014/main" id="{8F7E8727-D6D8-727B-74D5-C638C1CE73C1}"/>
              </a:ext>
            </a:extLst>
          </p:cNvPr>
          <p:cNvGrpSpPr/>
          <p:nvPr/>
        </p:nvGrpSpPr>
        <p:grpSpPr>
          <a:xfrm>
            <a:off x="-1533525" y="3176"/>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8"/>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299357" cy="4853742"/>
                <a:chOff x="6892641" y="1081445"/>
                <a:chExt cx="5299357"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769441"/>
                </a:xfrm>
                <a:prstGeom prst="rect">
                  <a:avLst/>
                </a:prstGeom>
                <a:noFill/>
              </p:spPr>
              <p:txBody>
                <a:bodyPr wrap="square" rtlCol="0">
                  <a:spAutoFit/>
                </a:bodyPr>
                <a:lstStyle/>
                <a:p>
                  <a:pPr algn="ctr"/>
                  <a:r>
                    <a:rPr lang="en-US" sz="44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Nov 03,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8" y="1907532"/>
                  <a:ext cx="5070450" cy="4027655"/>
                  <a:chOff x="5676415" y="1458750"/>
                  <a:chExt cx="5289823"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5" y="2043525"/>
                    <a:ext cx="5289823"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137160" algn="l"/>
                      </a:tabLst>
                    </a:pPr>
                    <a:r>
                      <a:rPr lang="en-US" sz="40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40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for servers?</a:t>
                    </a: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spTree>
    <p:extLst>
      <p:ext uri="{BB962C8B-B14F-4D97-AF65-F5344CB8AC3E}">
        <p14:creationId xmlns:p14="http://schemas.microsoft.com/office/powerpoint/2010/main" val="38857557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pic>
        <p:nvPicPr>
          <p:cNvPr id="18" name="Picture 17" descr="Icon&#10;&#10;Description automatically generated">
            <a:extLst>
              <a:ext uri="{FF2B5EF4-FFF2-40B4-BE49-F238E27FC236}">
                <a16:creationId xmlns:a16="http://schemas.microsoft.com/office/drawing/2014/main" id="{D41BFFD6-254C-E028-D11D-9E260E192D72}"/>
              </a:ext>
            </a:extLst>
          </p:cNvPr>
          <p:cNvPicPr>
            <a:picLocks noChangeAspect="1"/>
          </p:cNvPicPr>
          <p:nvPr/>
        </p:nvPicPr>
        <p:blipFill>
          <a:blip r:embed="rId3"/>
          <a:stretch>
            <a:fillRect/>
          </a:stretch>
        </p:blipFill>
        <p:spPr>
          <a:xfrm>
            <a:off x="2622861" y="2942311"/>
            <a:ext cx="1968500" cy="1968500"/>
          </a:xfrm>
          <a:prstGeom prst="rect">
            <a:avLst/>
          </a:prstGeom>
        </p:spPr>
      </p:pic>
      <p:pic>
        <p:nvPicPr>
          <p:cNvPr id="25" name="Picture 24" descr="Shape&#10;&#10;Description automatically generated">
            <a:extLst>
              <a:ext uri="{FF2B5EF4-FFF2-40B4-BE49-F238E27FC236}">
                <a16:creationId xmlns:a16="http://schemas.microsoft.com/office/drawing/2014/main" id="{CAF710FA-0ADE-8A9B-7B0A-A62FE17D58F0}"/>
              </a:ext>
            </a:extLst>
          </p:cNvPr>
          <p:cNvPicPr>
            <a:picLocks noChangeAspect="1"/>
          </p:cNvPicPr>
          <p:nvPr/>
        </p:nvPicPr>
        <p:blipFill>
          <a:blip r:embed="rId4"/>
          <a:stretch>
            <a:fillRect/>
          </a:stretch>
        </p:blipFill>
        <p:spPr>
          <a:xfrm>
            <a:off x="1010577" y="1961630"/>
            <a:ext cx="2479383" cy="927289"/>
          </a:xfrm>
          <a:prstGeom prst="rect">
            <a:avLst/>
          </a:prstGeom>
          <a:solidFill>
            <a:schemeClr val="bg1"/>
          </a:solidFill>
        </p:spPr>
      </p:pic>
      <p:pic>
        <p:nvPicPr>
          <p:cNvPr id="19" name="Picture 18">
            <a:extLst>
              <a:ext uri="{FF2B5EF4-FFF2-40B4-BE49-F238E27FC236}">
                <a16:creationId xmlns:a16="http://schemas.microsoft.com/office/drawing/2014/main" id="{C88D11B7-D9BE-6BD2-EC04-15B4C8083D1D}"/>
              </a:ext>
            </a:extLst>
          </p:cNvPr>
          <p:cNvPicPr>
            <a:picLocks noChangeAspect="1"/>
          </p:cNvPicPr>
          <p:nvPr/>
        </p:nvPicPr>
        <p:blipFill>
          <a:blip r:embed="rId5"/>
          <a:stretch>
            <a:fillRect/>
          </a:stretch>
        </p:blipFill>
        <p:spPr>
          <a:xfrm>
            <a:off x="0" y="548639"/>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Feb 10, 2023</a:t>
            </a: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User Spotlight!</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Tree>
    <p:extLst>
      <p:ext uri="{BB962C8B-B14F-4D97-AF65-F5344CB8AC3E}">
        <p14:creationId xmlns:p14="http://schemas.microsoft.com/office/powerpoint/2010/main" val="2801218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New container images!?</a:t>
              </a:r>
            </a:p>
            <a:p>
              <a:pPr>
                <a:tabLst>
                  <a:tab pos="137160" algn="l"/>
                </a:tabLst>
              </a:pP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Feb 3, 2023</a:t>
            </a:r>
          </a:p>
        </p:txBody>
      </p:sp>
      <p:pic>
        <p:nvPicPr>
          <p:cNvPr id="2" name="Picture 1" descr="Icon&#10;&#10;Description automatically generated">
            <a:extLst>
              <a:ext uri="{FF2B5EF4-FFF2-40B4-BE49-F238E27FC236}">
                <a16:creationId xmlns:a16="http://schemas.microsoft.com/office/drawing/2014/main" id="{9169929D-2323-282B-4A39-BEF0C8DBA89A}"/>
              </a:ext>
            </a:extLst>
          </p:cNvPr>
          <p:cNvPicPr>
            <a:picLocks noChangeAspect="1"/>
          </p:cNvPicPr>
          <p:nvPr/>
        </p:nvPicPr>
        <p:blipFill>
          <a:blip r:embed="rId3"/>
          <a:stretch>
            <a:fillRect/>
          </a:stretch>
        </p:blipFill>
        <p:spPr>
          <a:xfrm>
            <a:off x="9478877" y="4041704"/>
            <a:ext cx="2487531" cy="1783903"/>
          </a:xfrm>
          <a:prstGeom prst="rect">
            <a:avLst/>
          </a:prstGeom>
        </p:spPr>
      </p:pic>
    </p:spTree>
    <p:extLst>
      <p:ext uri="{BB962C8B-B14F-4D97-AF65-F5344CB8AC3E}">
        <p14:creationId xmlns:p14="http://schemas.microsoft.com/office/powerpoint/2010/main" val="2696052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6969967" y="1907532"/>
            <a:ext cx="5222034" cy="4027655"/>
            <a:chOff x="5518275" y="1458750"/>
            <a:chExt cx="5447965"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518275" y="2043525"/>
              <a:ext cx="5447965"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Javier Diaz from </a:t>
              </a: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Jeju</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National University. </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Blockchain, OpenZiti and Intent-based networking</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Jan 18, 2023</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18227170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0.21.11</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Zitification</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 Beats!</a:t>
              </a:r>
            </a:p>
            <a:p>
              <a:pPr marL="457200" indent="-457200">
                <a:buFont typeface="Arial" panose="020B0604020202020204" pitchFamily="34" charset="0"/>
                <a:buChar char="•"/>
                <a:tabLst>
                  <a:tab pos="137160" algn="l"/>
                </a:tabLst>
              </a:pPr>
              <a:r>
                <a:rPr lang="en-US" sz="28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SERPs</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Dec 9,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2045198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8" name="Picture 7">
            <a:extLst>
              <a:ext uri="{FF2B5EF4-FFF2-40B4-BE49-F238E27FC236}">
                <a16:creationId xmlns:a16="http://schemas.microsoft.com/office/drawing/2014/main" id="{B9FF02BD-5704-2C6D-2BF9-BE61AF0F3654}"/>
              </a:ext>
            </a:extLst>
          </p:cNvPr>
          <p:cNvPicPr>
            <a:picLocks noChangeAspect="1"/>
          </p:cNvPicPr>
          <p:nvPr/>
        </p:nvPicPr>
        <p:blipFill>
          <a:blip r:embed="rId3"/>
          <a:stretch>
            <a:fillRect/>
          </a:stretch>
        </p:blipFill>
        <p:spPr>
          <a:xfrm>
            <a:off x="-937" y="550096"/>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Monthly Ideas Forum</a:t>
              </a: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Jan 12</a:t>
            </a:r>
            <a:r>
              <a:rPr lang="en-US" sz="3600" b="1">
                <a:solidFill>
                  <a:srgbClr val="FFFF00"/>
                </a:solidFill>
                <a:latin typeface="Open Sans" panose="020B0606030504020204" pitchFamily="34" charset="0"/>
                <a:ea typeface="Open Sans" panose="020B0606030504020204" pitchFamily="34" charset="0"/>
                <a:cs typeface="Open Sans" panose="020B0606030504020204" pitchFamily="34" charset="0"/>
              </a:rPr>
              <a:t>, 2023</a:t>
            </a:r>
            <a:endPar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Picture 16" descr="A picture containing icon&#10;&#10;Description automatically generated">
            <a:extLst>
              <a:ext uri="{FF2B5EF4-FFF2-40B4-BE49-F238E27FC236}">
                <a16:creationId xmlns:a16="http://schemas.microsoft.com/office/drawing/2014/main" id="{AE900AEE-7D23-A85B-4CB9-BDF69C78E3FB}"/>
              </a:ext>
            </a:extLst>
          </p:cNvPr>
          <p:cNvPicPr>
            <a:picLocks noChangeAspect="1"/>
          </p:cNvPicPr>
          <p:nvPr/>
        </p:nvPicPr>
        <p:blipFill>
          <a:blip r:embed="rId4"/>
          <a:stretch>
            <a:fillRect/>
          </a:stretch>
        </p:blipFill>
        <p:spPr>
          <a:xfrm>
            <a:off x="3418081" y="2465105"/>
            <a:ext cx="1298365" cy="1916405"/>
          </a:xfrm>
          <a:prstGeom prst="rect">
            <a:avLst/>
          </a:prstGeom>
        </p:spPr>
      </p:pic>
      <p:pic>
        <p:nvPicPr>
          <p:cNvPr id="18" name="Graphic 17">
            <a:extLst>
              <a:ext uri="{FF2B5EF4-FFF2-40B4-BE49-F238E27FC236}">
                <a16:creationId xmlns:a16="http://schemas.microsoft.com/office/drawing/2014/main" id="{86580A94-A78D-779B-910C-AABD47085235}"/>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1059180" y="3029608"/>
            <a:ext cx="2477650" cy="952464"/>
          </a:xfrm>
          <a:prstGeom prst="rect">
            <a:avLst/>
          </a:prstGeom>
        </p:spPr>
      </p:pic>
      <p:pic>
        <p:nvPicPr>
          <p:cNvPr id="19" name="Picture 18">
            <a:extLst>
              <a:ext uri="{FF2B5EF4-FFF2-40B4-BE49-F238E27FC236}">
                <a16:creationId xmlns:a16="http://schemas.microsoft.com/office/drawing/2014/main" id="{93527186-9799-980D-1022-68F17D586AE3}"/>
              </a:ext>
            </a:extLst>
          </p:cNvPr>
          <p:cNvPicPr>
            <a:picLocks noChangeAspect="1"/>
          </p:cNvPicPr>
          <p:nvPr/>
        </p:nvPicPr>
        <p:blipFill rotWithShape="1">
          <a:blip r:embed="rId3">
            <a:alphaModFix amt="42000"/>
          </a:blip>
          <a:srcRect l="9076" t="23343" r="51441" b="24860"/>
          <a:stretch/>
        </p:blipFill>
        <p:spPr>
          <a:xfrm>
            <a:off x="914400" y="1865906"/>
            <a:ext cx="4006241" cy="2956326"/>
          </a:xfrm>
          <a:prstGeom prst="rect">
            <a:avLst/>
          </a:prstGeom>
        </p:spPr>
      </p:pic>
    </p:spTree>
    <p:extLst>
      <p:ext uri="{BB962C8B-B14F-4D97-AF65-F5344CB8AC3E}">
        <p14:creationId xmlns:p14="http://schemas.microsoft.com/office/powerpoint/2010/main" val="33656891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strike="sngStrike"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0.26.11+</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Nov 18, 2022</a:t>
            </a:r>
          </a:p>
        </p:txBody>
      </p:sp>
      <p:pic>
        <p:nvPicPr>
          <p:cNvPr id="5" name="Picture 4" descr="Logo, company name&#10;&#10;Description automatically generated">
            <a:extLst>
              <a:ext uri="{FF2B5EF4-FFF2-40B4-BE49-F238E27FC236}">
                <a16:creationId xmlns:a16="http://schemas.microsoft.com/office/drawing/2014/main" id="{EB784102-B97D-DE3E-A194-AD52C2BD821C}"/>
              </a:ext>
            </a:extLst>
          </p:cNvPr>
          <p:cNvPicPr>
            <a:picLocks noChangeAspect="1"/>
          </p:cNvPicPr>
          <p:nvPr/>
        </p:nvPicPr>
        <p:blipFill>
          <a:blip r:embed="rId3"/>
          <a:stretch>
            <a:fillRect/>
          </a:stretch>
        </p:blipFill>
        <p:spPr>
          <a:xfrm>
            <a:off x="8485929" y="4863858"/>
            <a:ext cx="2225370" cy="747196"/>
          </a:xfrm>
          <a:prstGeom prst="rect">
            <a:avLst/>
          </a:prstGeom>
        </p:spPr>
      </p:pic>
      <p:pic>
        <p:nvPicPr>
          <p:cNvPr id="13" name="Graphic 12">
            <a:extLst>
              <a:ext uri="{FF2B5EF4-FFF2-40B4-BE49-F238E27FC236}">
                <a16:creationId xmlns:a16="http://schemas.microsoft.com/office/drawing/2014/main" id="{978DF684-5A4F-365C-91B2-4658705DED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9936" y="4115198"/>
            <a:ext cx="2517160" cy="563412"/>
          </a:xfrm>
          <a:prstGeom prst="rect">
            <a:avLst/>
          </a:prstGeom>
        </p:spPr>
      </p:pic>
    </p:spTree>
    <p:extLst>
      <p:ext uri="{BB962C8B-B14F-4D97-AF65-F5344CB8AC3E}">
        <p14:creationId xmlns:p14="http://schemas.microsoft.com/office/powerpoint/2010/main" val="3343551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0.26.11+</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Looking at samples</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Nov 11, 2022</a:t>
            </a:r>
          </a:p>
        </p:txBody>
      </p:sp>
    </p:spTree>
    <p:extLst>
      <p:ext uri="{BB962C8B-B14F-4D97-AF65-F5344CB8AC3E}">
        <p14:creationId xmlns:p14="http://schemas.microsoft.com/office/powerpoint/2010/main" val="15470234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strike="sngStrike"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0.26.10+</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BrowZer</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Nov 04,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pic>
        <p:nvPicPr>
          <p:cNvPr id="5" name="Graphic 4">
            <a:extLst>
              <a:ext uri="{FF2B5EF4-FFF2-40B4-BE49-F238E27FC236}">
                <a16:creationId xmlns:a16="http://schemas.microsoft.com/office/drawing/2014/main" id="{841143C2-165F-D3FA-9A75-6C8E4466C1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8614" y="4018391"/>
            <a:ext cx="1240134" cy="1240134"/>
          </a:xfrm>
          <a:prstGeom prst="rect">
            <a:avLst/>
          </a:prstGeom>
        </p:spPr>
      </p:pic>
    </p:spTree>
    <p:extLst>
      <p:ext uri="{BB962C8B-B14F-4D97-AF65-F5344CB8AC3E}">
        <p14:creationId xmlns:p14="http://schemas.microsoft.com/office/powerpoint/2010/main" val="1183999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0.26.10+</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Working Session!</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Oct 28, 2022</a:t>
            </a:r>
          </a:p>
        </p:txBody>
      </p:sp>
    </p:spTree>
    <p:extLst>
      <p:ext uri="{BB962C8B-B14F-4D97-AF65-F5344CB8AC3E}">
        <p14:creationId xmlns:p14="http://schemas.microsoft.com/office/powerpoint/2010/main" val="12329674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0.26.10+</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Config types – take 2!</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Oct 21,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2758900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pic>
        <p:nvPicPr>
          <p:cNvPr id="7" name="Picture 6" descr="Shape&#10;&#10;Description automatically generated">
            <a:extLst>
              <a:ext uri="{FF2B5EF4-FFF2-40B4-BE49-F238E27FC236}">
                <a16:creationId xmlns:a16="http://schemas.microsoft.com/office/drawing/2014/main" id="{CA4EBE17-426C-3ADC-FE44-FDD12C2015A0}"/>
              </a:ext>
            </a:extLst>
          </p:cNvPr>
          <p:cNvPicPr>
            <a:picLocks noChangeAspect="1"/>
          </p:cNvPicPr>
          <p:nvPr/>
        </p:nvPicPr>
        <p:blipFill>
          <a:blip r:embed="rId3"/>
          <a:stretch>
            <a:fillRect/>
          </a:stretch>
        </p:blipFill>
        <p:spPr>
          <a:xfrm>
            <a:off x="1106271" y="1901854"/>
            <a:ext cx="2479383" cy="927289"/>
          </a:xfrm>
          <a:prstGeom prst="rect">
            <a:avLst/>
          </a:prstGeom>
          <a:solidFill>
            <a:schemeClr val="bg1"/>
          </a:solidFill>
        </p:spPr>
      </p:pic>
      <p:pic>
        <p:nvPicPr>
          <p:cNvPr id="8" name="Picture 7" descr="Icon&#10;&#10;Description automatically generated">
            <a:extLst>
              <a:ext uri="{FF2B5EF4-FFF2-40B4-BE49-F238E27FC236}">
                <a16:creationId xmlns:a16="http://schemas.microsoft.com/office/drawing/2014/main" id="{3B0ED511-6729-AD9C-7588-21151659FC37}"/>
              </a:ext>
            </a:extLst>
          </p:cNvPr>
          <p:cNvPicPr>
            <a:picLocks noChangeAspect="1"/>
          </p:cNvPicPr>
          <p:nvPr/>
        </p:nvPicPr>
        <p:blipFill>
          <a:blip r:embed="rId4"/>
          <a:stretch>
            <a:fillRect/>
          </a:stretch>
        </p:blipFill>
        <p:spPr>
          <a:xfrm>
            <a:off x="2770083" y="2893471"/>
            <a:ext cx="1968500" cy="1968500"/>
          </a:xfrm>
          <a:prstGeom prst="rect">
            <a:avLst/>
          </a:prstGeom>
        </p:spPr>
      </p:pic>
      <p:grpSp>
        <p:nvGrpSpPr>
          <p:cNvPr id="25" name="Group 24">
            <a:extLst>
              <a:ext uri="{FF2B5EF4-FFF2-40B4-BE49-F238E27FC236}">
                <a16:creationId xmlns:a16="http://schemas.microsoft.com/office/drawing/2014/main" id="{4A229B74-EE8F-8F89-E4DC-B6800939B261}"/>
              </a:ext>
            </a:extLst>
          </p:cNvPr>
          <p:cNvGrpSpPr/>
          <p:nvPr/>
        </p:nvGrpSpPr>
        <p:grpSpPr>
          <a:xfrm>
            <a:off x="-1540236" y="1876876"/>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5">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4023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grpSp>
        <p:nvGrpSpPr>
          <p:cNvPr id="2" name="Group 1">
            <a:extLst>
              <a:ext uri="{FF2B5EF4-FFF2-40B4-BE49-F238E27FC236}">
                <a16:creationId xmlns:a16="http://schemas.microsoft.com/office/drawing/2014/main" id="{8F7E8727-D6D8-727B-74D5-C638C1CE73C1}"/>
              </a:ext>
            </a:extLst>
          </p:cNvPr>
          <p:cNvGrpSpPr/>
          <p:nvPr/>
        </p:nvGrpSpPr>
        <p:grpSpPr>
          <a:xfrm>
            <a:off x="-1533525" y="3176"/>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6"/>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299357" cy="4853742"/>
                <a:chOff x="6892641" y="1081445"/>
                <a:chExt cx="5299357"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769441"/>
                </a:xfrm>
                <a:prstGeom prst="rect">
                  <a:avLst/>
                </a:prstGeom>
                <a:noFill/>
              </p:spPr>
              <p:txBody>
                <a:bodyPr wrap="square" rtlCol="0">
                  <a:spAutoFit/>
                </a:bodyPr>
                <a:lstStyle/>
                <a:p>
                  <a:pPr algn="ctr"/>
                  <a:r>
                    <a:rPr lang="en-US" sz="44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Oct 27,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8" y="1907532"/>
                  <a:ext cx="5070450" cy="4027655"/>
                  <a:chOff x="5676415" y="1458750"/>
                  <a:chExt cx="5289823"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5" y="2043525"/>
                    <a:ext cx="5289823"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4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User Spotlight! </a:t>
                    </a:r>
                    <a:br>
                      <a:rPr lang="en-US" sz="4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4000" b="1" dirty="0" err="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DeltaSecure</a:t>
                    </a:r>
                    <a:r>
                      <a:rPr lang="en-US" sz="4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 &amp;</a:t>
                    </a:r>
                    <a:br>
                      <a:rPr lang="en-US" sz="4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4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hypervisors!</a:t>
                    </a: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spTree>
    <p:extLst>
      <p:ext uri="{BB962C8B-B14F-4D97-AF65-F5344CB8AC3E}">
        <p14:creationId xmlns:p14="http://schemas.microsoft.com/office/powerpoint/2010/main" val="880964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0.26.9+</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Config types!</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Oct 07,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3129483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0.26.8+</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Linux UI/Packaging</a:t>
              </a: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Python SDK</a:t>
              </a: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Hacker </a:t>
              </a:r>
              <a:r>
                <a:rPr lang="en-US" sz="28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News postings</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other?</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Sep 23,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39145120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0.26.5+</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Multi-Region APIs with Kubernetes</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Sep 16,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37980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0.26.4+</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VPN vs Zero Trust</a:t>
              </a:r>
            </a:p>
            <a:p>
              <a:pPr marL="457200" indent="-457200">
                <a:buFont typeface="Arial" panose="020B0604020202020204" pitchFamily="34" charset="0"/>
                <a:buChar char="•"/>
                <a:tabLst>
                  <a:tab pos="137160" algn="l"/>
                </a:tabLst>
              </a:pPr>
              <a:r>
                <a:rPr lang="en-US" sz="28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User Experience</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Sep 09,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45923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0.26.4+</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New ZDEW UI?</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Sep 02,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136734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0.26.4+</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Custom PKI with OpenSSL?</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Aug 26,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21369161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0.26.4+</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CVE’s, Lambdas and </a:t>
              </a: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OpenZiggy</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Aug 12,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1015744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0.26.4+</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ziti CLI </a:t>
              </a:r>
              <a:r>
                <a:rPr lang="en-US" sz="28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and debugging</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Aug 05,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3317768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0.26.2+</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Application Embedded LDAP Client</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July 22,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24280346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0.26.1+</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Posture Checks</a:t>
              </a: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July 15,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321940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pic>
        <p:nvPicPr>
          <p:cNvPr id="3" name="Picture 2">
            <a:extLst>
              <a:ext uri="{FF2B5EF4-FFF2-40B4-BE49-F238E27FC236}">
                <a16:creationId xmlns:a16="http://schemas.microsoft.com/office/drawing/2014/main" id="{BA4C60B0-DE82-9316-BCED-7292C65E946A}"/>
              </a:ext>
            </a:extLst>
          </p:cNvPr>
          <p:cNvPicPr>
            <a:picLocks noChangeAspect="1"/>
          </p:cNvPicPr>
          <p:nvPr/>
        </p:nvPicPr>
        <p:blipFill rotWithShape="1">
          <a:blip r:embed="rId3"/>
          <a:srcRect l="8298" t="22500" r="52219" b="23429"/>
          <a:stretch/>
        </p:blipFill>
        <p:spPr>
          <a:xfrm>
            <a:off x="836387" y="1854168"/>
            <a:ext cx="4006241" cy="3086101"/>
          </a:xfrm>
          <a:prstGeom prst="rect">
            <a:avLst/>
          </a:prstGeom>
        </p:spPr>
      </p:pic>
      <p:grpSp>
        <p:nvGrpSpPr>
          <p:cNvPr id="25" name="Group 24">
            <a:extLst>
              <a:ext uri="{FF2B5EF4-FFF2-40B4-BE49-F238E27FC236}">
                <a16:creationId xmlns:a16="http://schemas.microsoft.com/office/drawing/2014/main" id="{4A229B74-EE8F-8F89-E4DC-B6800939B261}"/>
              </a:ext>
            </a:extLst>
          </p:cNvPr>
          <p:cNvGrpSpPr/>
          <p:nvPr/>
        </p:nvGrpSpPr>
        <p:grpSpPr>
          <a:xfrm>
            <a:off x="-1540236" y="1876876"/>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4">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4023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grpSp>
        <p:nvGrpSpPr>
          <p:cNvPr id="2" name="Group 1">
            <a:extLst>
              <a:ext uri="{FF2B5EF4-FFF2-40B4-BE49-F238E27FC236}">
                <a16:creationId xmlns:a16="http://schemas.microsoft.com/office/drawing/2014/main" id="{8F7E8727-D6D8-727B-74D5-C638C1CE73C1}"/>
              </a:ext>
            </a:extLst>
          </p:cNvPr>
          <p:cNvGrpSpPr/>
          <p:nvPr/>
        </p:nvGrpSpPr>
        <p:grpSpPr>
          <a:xfrm>
            <a:off x="-1533525" y="3176"/>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5"/>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299357" cy="4853742"/>
                <a:chOff x="6892641" y="1081445"/>
                <a:chExt cx="5299357"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769441"/>
                </a:xfrm>
                <a:prstGeom prst="rect">
                  <a:avLst/>
                </a:prstGeom>
                <a:noFill/>
              </p:spPr>
              <p:txBody>
                <a:bodyPr wrap="square" rtlCol="0">
                  <a:spAutoFit/>
                </a:bodyPr>
                <a:lstStyle/>
                <a:p>
                  <a:pPr algn="ctr"/>
                  <a:r>
                    <a:rPr lang="en-US" sz="44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Nov 10,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8" y="1907532"/>
                  <a:ext cx="5070450" cy="4027655"/>
                  <a:chOff x="5676415" y="1458750"/>
                  <a:chExt cx="5289823"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5" y="2043525"/>
                    <a:ext cx="5289823"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4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Working Session!</a:t>
                    </a:r>
                    <a:br>
                      <a:rPr lang="en-US" sz="4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br>
                      <a:rPr lang="en-US" sz="2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Exploring the Java and Golang SDKs by trying to access a Postgres </a:t>
                    </a:r>
                    <a:r>
                      <a:rPr lang="en-US" sz="2000" b="1" dirty="0" err="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db</a:t>
                    </a:r>
                    <a:r>
                      <a:rPr lang="en-US" sz="2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 + ask any burning </a:t>
                    </a:r>
                    <a:r>
                      <a:rPr lang="en-US" sz="2000" b="1" dirty="0" err="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OpenZIti</a:t>
                    </a:r>
                    <a:r>
                      <a:rPr lang="en-US" sz="2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 questions you </a:t>
                    </a:r>
                    <a:r>
                      <a:rPr lang="en-US" sz="2000" b="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want answered!</a:t>
                    </a:r>
                    <a:endParaRPr kumimoji="0" lang="en-US" sz="4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spTree>
    <p:extLst>
      <p:ext uri="{BB962C8B-B14F-4D97-AF65-F5344CB8AC3E}">
        <p14:creationId xmlns:p14="http://schemas.microsoft.com/office/powerpoint/2010/main" val="3493042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0.26.1+</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What is ‘zitify’?</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July 08,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3911754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0.26.0+</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Making ZAC and the Management API DARK!</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July 01,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35928515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0.25.12+</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err="1">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Zitifying</a:t>
              </a: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Ansible!?!?!</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June 17,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8893417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0.25.11+</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Python support and other SDK conversation</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June 10,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744265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3" name="Rounded Rectangle 9">
            <a:extLst>
              <a:ext uri="{FF2B5EF4-FFF2-40B4-BE49-F238E27FC236}">
                <a16:creationId xmlns:a16="http://schemas.microsoft.com/office/drawing/2014/main" id="{5F737E9C-C551-1896-4D93-741DFE282A1B}"/>
              </a:ext>
            </a:extLst>
          </p:cNvPr>
          <p:cNvSpPr/>
          <p:nvPr/>
        </p:nvSpPr>
        <p:spPr>
          <a:xfrm>
            <a:off x="0" y="259080"/>
            <a:ext cx="10370820" cy="6598921"/>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tretch>
            <a:fillRect/>
          </a:stretch>
        </p:blipFill>
        <p:spPr>
          <a:xfrm>
            <a:off x="0" y="548640"/>
            <a:ext cx="10146687"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790569"/>
            <a:ext cx="4853940" cy="4144618"/>
            <a:chOff x="5676413" y="1341787"/>
            <a:chExt cx="5063946"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1341787"/>
              <a:ext cx="5063946"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None</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Replacing SSH bastions with OpenZiti</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June 3, 2022</a:t>
            </a:r>
          </a:p>
        </p:txBody>
      </p:sp>
      <p:pic>
        <p:nvPicPr>
          <p:cNvPr id="26" name="Graphic 25">
            <a:extLst>
              <a:ext uri="{FF2B5EF4-FFF2-40B4-BE49-F238E27FC236}">
                <a16:creationId xmlns:a16="http://schemas.microsoft.com/office/drawing/2014/main" id="{6A0B0251-94F0-E884-E707-F62BDDB0EAB7}"/>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059180" y="2725724"/>
            <a:ext cx="3658870" cy="1406551"/>
          </a:xfrm>
          <a:prstGeom prst="rect">
            <a:avLst/>
          </a:prstGeom>
        </p:spPr>
      </p:pic>
    </p:spTree>
    <p:extLst>
      <p:ext uri="{BB962C8B-B14F-4D97-AF65-F5344CB8AC3E}">
        <p14:creationId xmlns:p14="http://schemas.microsoft.com/office/powerpoint/2010/main" val="590094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F13A2-71A5-153D-DEBB-659B17F4B331}"/>
              </a:ext>
            </a:extLst>
          </p:cNvPr>
          <p:cNvSpPr txBox="1"/>
          <p:nvPr/>
        </p:nvSpPr>
        <p:spPr>
          <a:xfrm>
            <a:off x="8185759" y="753321"/>
            <a:ext cx="4006241" cy="646331"/>
          </a:xfrm>
          <a:prstGeom prst="rect">
            <a:avLst/>
          </a:prstGeom>
          <a:solidFill>
            <a:srgbClr val="C919E1"/>
          </a:solid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June 3, 2022</a:t>
            </a:r>
          </a:p>
        </p:txBody>
      </p:sp>
      <p:grpSp>
        <p:nvGrpSpPr>
          <p:cNvPr id="3" name="Group 2">
            <a:extLst>
              <a:ext uri="{FF2B5EF4-FFF2-40B4-BE49-F238E27FC236}">
                <a16:creationId xmlns:a16="http://schemas.microsoft.com/office/drawing/2014/main" id="{D4150E11-C2D5-ACC5-84B4-41378A4846C4}"/>
              </a:ext>
            </a:extLst>
          </p:cNvPr>
          <p:cNvGrpSpPr/>
          <p:nvPr/>
        </p:nvGrpSpPr>
        <p:grpSpPr>
          <a:xfrm>
            <a:off x="8185758" y="1897161"/>
            <a:ext cx="4006241" cy="4144618"/>
            <a:chOff x="8185758" y="1458750"/>
            <a:chExt cx="4006241" cy="4144618"/>
          </a:xfrm>
        </p:grpSpPr>
        <p:sp>
          <p:nvSpPr>
            <p:cNvPr id="10" name="Rounded Rectangle 9">
              <a:extLst>
                <a:ext uri="{FF2B5EF4-FFF2-40B4-BE49-F238E27FC236}">
                  <a16:creationId xmlns:a16="http://schemas.microsoft.com/office/drawing/2014/main" id="{80637E40-7FEA-4440-B4E8-5F6D88CC399D}"/>
                </a:ext>
              </a:extLst>
            </p:cNvPr>
            <p:cNvSpPr/>
            <p:nvPr/>
          </p:nvSpPr>
          <p:spPr>
            <a:xfrm>
              <a:off x="8185758" y="1458750"/>
              <a:ext cx="4006241" cy="4144618"/>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Release Notes:</a:t>
              </a:r>
            </a:p>
            <a:p>
              <a:pPr marL="914400" lvl="1"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None</a:t>
              </a: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Replacing SSH bastions with OpenZiti</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8248815" y="1458750"/>
              <a:ext cx="3235601"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Tree>
    <p:extLst>
      <p:ext uri="{BB962C8B-B14F-4D97-AF65-F5344CB8AC3E}">
        <p14:creationId xmlns:p14="http://schemas.microsoft.com/office/powerpoint/2010/main" val="32860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pic>
        <p:nvPicPr>
          <p:cNvPr id="8" name="Graphic 7">
            <a:extLst>
              <a:ext uri="{FF2B5EF4-FFF2-40B4-BE49-F238E27FC236}">
                <a16:creationId xmlns:a16="http://schemas.microsoft.com/office/drawing/2014/main" id="{A9941143-4F08-21DD-63B1-5E8D7AD3D96A}"/>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1235452" y="1986739"/>
            <a:ext cx="3561930" cy="1369285"/>
          </a:xfrm>
          <a:prstGeom prst="rect">
            <a:avLst/>
          </a:prstGeom>
        </p:spPr>
      </p:pic>
      <p:pic>
        <p:nvPicPr>
          <p:cNvPr id="10" name="Picture 9" descr="Icon&#10;&#10;Description automatically generated">
            <a:extLst>
              <a:ext uri="{FF2B5EF4-FFF2-40B4-BE49-F238E27FC236}">
                <a16:creationId xmlns:a16="http://schemas.microsoft.com/office/drawing/2014/main" id="{28D90878-D9A5-3F5F-6FF3-7067291CAA02}"/>
              </a:ext>
            </a:extLst>
          </p:cNvPr>
          <p:cNvPicPr>
            <a:picLocks noChangeAspect="1"/>
          </p:cNvPicPr>
          <p:nvPr/>
        </p:nvPicPr>
        <p:blipFill>
          <a:blip r:embed="rId5"/>
          <a:stretch>
            <a:fillRect/>
          </a:stretch>
        </p:blipFill>
        <p:spPr>
          <a:xfrm>
            <a:off x="2112678" y="3376090"/>
            <a:ext cx="1530350" cy="1530350"/>
          </a:xfrm>
          <a:prstGeom prst="rect">
            <a:avLst/>
          </a:prstGeom>
        </p:spPr>
      </p:pic>
      <p:grpSp>
        <p:nvGrpSpPr>
          <p:cNvPr id="19" name="Group 18">
            <a:extLst>
              <a:ext uri="{FF2B5EF4-FFF2-40B4-BE49-F238E27FC236}">
                <a16:creationId xmlns:a16="http://schemas.microsoft.com/office/drawing/2014/main" id="{9F606030-46AA-F183-ED03-AD5A6D181818}"/>
              </a:ext>
            </a:extLst>
          </p:cNvPr>
          <p:cNvGrpSpPr/>
          <p:nvPr/>
        </p:nvGrpSpPr>
        <p:grpSpPr>
          <a:xfrm>
            <a:off x="-1540237" y="-2737"/>
            <a:ext cx="13732236" cy="6854824"/>
            <a:chOff x="-1540236" y="4325"/>
            <a:chExt cx="13732236" cy="6854824"/>
          </a:xfrm>
        </p:grpSpPr>
        <p:grpSp>
          <p:nvGrpSpPr>
            <p:cNvPr id="25" name="Group 24">
              <a:extLst>
                <a:ext uri="{FF2B5EF4-FFF2-40B4-BE49-F238E27FC236}">
                  <a16:creationId xmlns:a16="http://schemas.microsoft.com/office/drawing/2014/main" id="{4A229B74-EE8F-8F89-E4DC-B6800939B261}"/>
                </a:ext>
              </a:extLst>
            </p:cNvPr>
            <p:cNvGrpSpPr/>
            <p:nvPr/>
          </p:nvGrpSpPr>
          <p:grpSpPr>
            <a:xfrm>
              <a:off x="-1540236" y="1878025"/>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6">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grpSp>
          <p:nvGrpSpPr>
            <p:cNvPr id="2" name="Group 1">
              <a:extLst>
                <a:ext uri="{FF2B5EF4-FFF2-40B4-BE49-F238E27FC236}">
                  <a16:creationId xmlns:a16="http://schemas.microsoft.com/office/drawing/2014/main" id="{8F7E8727-D6D8-727B-74D5-C638C1CE73C1}"/>
                </a:ext>
              </a:extLst>
            </p:cNvPr>
            <p:cNvGrpSpPr/>
            <p:nvPr/>
          </p:nvGrpSpPr>
          <p:grpSpPr>
            <a:xfrm>
              <a:off x="-1533525" y="4325"/>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7"/>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4916688" cy="4853742"/>
                  <a:chOff x="6892641" y="1081445"/>
                  <a:chExt cx="4916688"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769441"/>
                  </a:xfrm>
                  <a:prstGeom prst="rect">
                    <a:avLst/>
                  </a:prstGeom>
                  <a:noFill/>
                </p:spPr>
                <p:txBody>
                  <a:bodyPr wrap="square" rtlCol="0">
                    <a:spAutoFit/>
                  </a:bodyPr>
                  <a:lstStyle/>
                  <a:p>
                    <a:pPr algn="ctr"/>
                    <a:r>
                      <a:rPr lang="en-US" sz="44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Oct 06,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6" y="1907532"/>
                    <a:ext cx="4687783" cy="4027655"/>
                    <a:chOff x="5676413" y="1458750"/>
                    <a:chExt cx="4890600"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3" y="2043525"/>
                      <a:ext cx="4890600"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4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Let’s look at the </a:t>
                      </a:r>
                      <a:r>
                        <a:rPr lang="en-US" sz="4000" b="1" dirty="0" err="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zrok</a:t>
                      </a:r>
                      <a:r>
                        <a:rPr lang="en-US" sz="40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 SDK!!</a:t>
                      </a:r>
                      <a:endParaRPr kumimoji="0" lang="en-US" sz="40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grpSp>
    </p:spTree>
    <p:extLst>
      <p:ext uri="{BB962C8B-B14F-4D97-AF65-F5344CB8AC3E}">
        <p14:creationId xmlns:p14="http://schemas.microsoft.com/office/powerpoint/2010/main" val="2172436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Rounded Rectangle 9">
            <a:extLst>
              <a:ext uri="{FF2B5EF4-FFF2-40B4-BE49-F238E27FC236}">
                <a16:creationId xmlns:a16="http://schemas.microsoft.com/office/drawing/2014/main" id="{4DFCA3B7-D3F1-E758-8DB1-374D841746C2}"/>
              </a:ext>
            </a:extLst>
          </p:cNvPr>
          <p:cNvSpPr/>
          <p:nvPr/>
        </p:nvSpPr>
        <p:spPr>
          <a:xfrm flipH="1">
            <a:off x="-5" y="6202145"/>
            <a:ext cx="9321803" cy="655855"/>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9" name="Group 8">
            <a:extLst>
              <a:ext uri="{FF2B5EF4-FFF2-40B4-BE49-F238E27FC236}">
                <a16:creationId xmlns:a16="http://schemas.microsoft.com/office/drawing/2014/main" id="{00612766-0118-3BBA-6D83-E428DB97EBB7}"/>
              </a:ext>
            </a:extLst>
          </p:cNvPr>
          <p:cNvGrpSpPr/>
          <p:nvPr/>
        </p:nvGrpSpPr>
        <p:grpSpPr>
          <a:xfrm>
            <a:off x="-1" y="-4325"/>
            <a:ext cx="12192000" cy="6858000"/>
            <a:chOff x="0" y="1"/>
            <a:chExt cx="12192000" cy="6858000"/>
          </a:xfrm>
        </p:grpSpPr>
        <p:pic>
          <p:nvPicPr>
            <p:cNvPr id="17" name="Picture 16">
              <a:extLst>
                <a:ext uri="{FF2B5EF4-FFF2-40B4-BE49-F238E27FC236}">
                  <a16:creationId xmlns:a16="http://schemas.microsoft.com/office/drawing/2014/main" id="{0314A4EC-6815-CAA3-D2D1-83A38725F901}"/>
                </a:ext>
              </a:extLst>
            </p:cNvPr>
            <p:cNvPicPr>
              <a:picLocks noChangeAspect="1"/>
            </p:cNvPicPr>
            <p:nvPr/>
          </p:nvPicPr>
          <p:blipFill>
            <a:blip r:embed="rId2"/>
            <a:stretch>
              <a:fillRect/>
            </a:stretch>
          </p:blipFill>
          <p:spPr>
            <a:xfrm>
              <a:off x="0" y="548640"/>
              <a:ext cx="10146687" cy="5707511"/>
            </a:xfrm>
            <a:prstGeom prst="rect">
              <a:avLst/>
            </a:prstGeom>
          </p:spPr>
        </p:pic>
        <p:sp>
          <p:nvSpPr>
            <p:cNvPr id="30" name="Rounded Rectangle 9">
              <a:extLst>
                <a:ext uri="{FF2B5EF4-FFF2-40B4-BE49-F238E27FC236}">
                  <a16:creationId xmlns:a16="http://schemas.microsoft.com/office/drawing/2014/main" id="{0B0B9886-CB11-8E84-AC25-EE6D26797C02}"/>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16" name="Group 15">
              <a:extLst>
                <a:ext uri="{FF2B5EF4-FFF2-40B4-BE49-F238E27FC236}">
                  <a16:creationId xmlns:a16="http://schemas.microsoft.com/office/drawing/2014/main" id="{4C372047-B64C-1D1D-0F52-3869BFDF6CDC}"/>
                </a:ext>
              </a:extLst>
            </p:cNvPr>
            <p:cNvGrpSpPr/>
            <p:nvPr/>
          </p:nvGrpSpPr>
          <p:grpSpPr>
            <a:xfrm>
              <a:off x="0"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pic>
        <p:nvPicPr>
          <p:cNvPr id="3" name="Picture 2" descr="A cartoon of a yellow tube with glasses&#10;&#10;Description automatically generated">
            <a:extLst>
              <a:ext uri="{FF2B5EF4-FFF2-40B4-BE49-F238E27FC236}">
                <a16:creationId xmlns:a16="http://schemas.microsoft.com/office/drawing/2014/main" id="{579D18C8-8D05-74BA-165F-0C79243C37A2}"/>
              </a:ext>
            </a:extLst>
          </p:cNvPr>
          <p:cNvPicPr>
            <a:picLocks noChangeAspect="1"/>
          </p:cNvPicPr>
          <p:nvPr/>
        </p:nvPicPr>
        <p:blipFill>
          <a:blip r:embed="rId3"/>
          <a:stretch>
            <a:fillRect/>
          </a:stretch>
        </p:blipFill>
        <p:spPr>
          <a:xfrm>
            <a:off x="2960242" y="3670750"/>
            <a:ext cx="1241847" cy="1241847"/>
          </a:xfrm>
          <a:prstGeom prst="rect">
            <a:avLst/>
          </a:prstGeom>
        </p:spPr>
      </p:pic>
      <p:pic>
        <p:nvPicPr>
          <p:cNvPr id="7" name="Picture 6" descr="A cartoon of a yellow tube wearing a graduation cap&#10;&#10;Description automatically generated">
            <a:extLst>
              <a:ext uri="{FF2B5EF4-FFF2-40B4-BE49-F238E27FC236}">
                <a16:creationId xmlns:a16="http://schemas.microsoft.com/office/drawing/2014/main" id="{A9698208-78F8-A458-A6CE-7FAB6A425FEA}"/>
              </a:ext>
            </a:extLst>
          </p:cNvPr>
          <p:cNvPicPr>
            <a:picLocks noChangeAspect="1"/>
          </p:cNvPicPr>
          <p:nvPr/>
        </p:nvPicPr>
        <p:blipFill>
          <a:blip r:embed="rId4"/>
          <a:stretch>
            <a:fillRect/>
          </a:stretch>
        </p:blipFill>
        <p:spPr>
          <a:xfrm>
            <a:off x="1072193" y="3346571"/>
            <a:ext cx="1669395" cy="1634525"/>
          </a:xfrm>
          <a:prstGeom prst="rect">
            <a:avLst/>
          </a:prstGeom>
        </p:spPr>
      </p:pic>
      <p:pic>
        <p:nvPicPr>
          <p:cNvPr id="8" name="Graphic 7">
            <a:extLst>
              <a:ext uri="{FF2B5EF4-FFF2-40B4-BE49-F238E27FC236}">
                <a16:creationId xmlns:a16="http://schemas.microsoft.com/office/drawing/2014/main" id="{A9941143-4F08-21DD-63B1-5E8D7AD3D96A}"/>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1235452" y="1986739"/>
            <a:ext cx="3561930" cy="1369285"/>
          </a:xfrm>
          <a:prstGeom prst="rect">
            <a:avLst/>
          </a:prstGeom>
        </p:spPr>
      </p:pic>
      <p:grpSp>
        <p:nvGrpSpPr>
          <p:cNvPr id="19" name="Group 18">
            <a:extLst>
              <a:ext uri="{FF2B5EF4-FFF2-40B4-BE49-F238E27FC236}">
                <a16:creationId xmlns:a16="http://schemas.microsoft.com/office/drawing/2014/main" id="{9F606030-46AA-F183-ED03-AD5A6D181818}"/>
              </a:ext>
            </a:extLst>
          </p:cNvPr>
          <p:cNvGrpSpPr/>
          <p:nvPr/>
        </p:nvGrpSpPr>
        <p:grpSpPr>
          <a:xfrm>
            <a:off x="-1540237" y="4325"/>
            <a:ext cx="13732236" cy="6854824"/>
            <a:chOff x="-1540236" y="4325"/>
            <a:chExt cx="13732236" cy="6854824"/>
          </a:xfrm>
        </p:grpSpPr>
        <p:grpSp>
          <p:nvGrpSpPr>
            <p:cNvPr id="25" name="Group 24">
              <a:extLst>
                <a:ext uri="{FF2B5EF4-FFF2-40B4-BE49-F238E27FC236}">
                  <a16:creationId xmlns:a16="http://schemas.microsoft.com/office/drawing/2014/main" id="{4A229B74-EE8F-8F89-E4DC-B6800939B261}"/>
                </a:ext>
              </a:extLst>
            </p:cNvPr>
            <p:cNvGrpSpPr/>
            <p:nvPr/>
          </p:nvGrpSpPr>
          <p:grpSpPr>
            <a:xfrm>
              <a:off x="-1540236" y="1878025"/>
              <a:ext cx="6456927" cy="4979975"/>
              <a:chOff x="-1533526" y="1873700"/>
              <a:chExt cx="6456927" cy="4979975"/>
            </a:xfrm>
          </p:grpSpPr>
          <p:pic>
            <p:nvPicPr>
              <p:cNvPr id="5" name="Picture 4">
                <a:extLst>
                  <a:ext uri="{FF2B5EF4-FFF2-40B4-BE49-F238E27FC236}">
                    <a16:creationId xmlns:a16="http://schemas.microsoft.com/office/drawing/2014/main" id="{012A1E34-4E9A-012B-91E0-B073B1266D92}"/>
                  </a:ext>
                </a:extLst>
              </p:cNvPr>
              <p:cNvPicPr>
                <a:picLocks noChangeAspect="1"/>
              </p:cNvPicPr>
              <p:nvPr/>
            </p:nvPicPr>
            <p:blipFill rotWithShape="1">
              <a:blip r:embed="rId7">
                <a:alphaModFix amt="42000"/>
              </a:blip>
              <a:srcRect l="9076" t="23343" r="51441" b="24860"/>
              <a:stretch/>
            </p:blipFill>
            <p:spPr>
              <a:xfrm>
                <a:off x="917160" y="1873700"/>
                <a:ext cx="4006241" cy="2956326"/>
              </a:xfrm>
              <a:prstGeom prst="rect">
                <a:avLst/>
              </a:prstGeom>
            </p:spPr>
          </p:pic>
          <p:sp>
            <p:nvSpPr>
              <p:cNvPr id="6" name="Rectangle 5">
                <a:extLst>
                  <a:ext uri="{FF2B5EF4-FFF2-40B4-BE49-F238E27FC236}">
                    <a16:creationId xmlns:a16="http://schemas.microsoft.com/office/drawing/2014/main" id="{3E94C0FA-DEF4-4E8C-8FA4-B88BA8123116}"/>
                  </a:ext>
                </a:extLst>
              </p:cNvPr>
              <p:cNvSpPr/>
              <p:nvPr/>
            </p:nvSpPr>
            <p:spPr>
              <a:xfrm>
                <a:off x="-1533526" y="6509209"/>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tv ‘noise’</a:t>
                </a:r>
              </a:p>
            </p:txBody>
          </p:sp>
        </p:grpSp>
        <p:grpSp>
          <p:nvGrpSpPr>
            <p:cNvPr id="2" name="Group 1">
              <a:extLst>
                <a:ext uri="{FF2B5EF4-FFF2-40B4-BE49-F238E27FC236}">
                  <a16:creationId xmlns:a16="http://schemas.microsoft.com/office/drawing/2014/main" id="{8F7E8727-D6D8-727B-74D5-C638C1CE73C1}"/>
                </a:ext>
              </a:extLst>
            </p:cNvPr>
            <p:cNvGrpSpPr/>
            <p:nvPr/>
          </p:nvGrpSpPr>
          <p:grpSpPr>
            <a:xfrm>
              <a:off x="-1533525" y="4325"/>
              <a:ext cx="13725525" cy="6854824"/>
              <a:chOff x="-1533525" y="0"/>
              <a:chExt cx="13725525" cy="6854824"/>
            </a:xfrm>
          </p:grpSpPr>
          <p:grpSp>
            <p:nvGrpSpPr>
              <p:cNvPr id="13" name="Group 12">
                <a:extLst>
                  <a:ext uri="{FF2B5EF4-FFF2-40B4-BE49-F238E27FC236}">
                    <a16:creationId xmlns:a16="http://schemas.microsoft.com/office/drawing/2014/main" id="{28F84ECB-7357-ED44-9F9C-EDC894177CFE}"/>
                  </a:ext>
                </a:extLst>
              </p:cNvPr>
              <p:cNvGrpSpPr/>
              <p:nvPr/>
            </p:nvGrpSpPr>
            <p:grpSpPr>
              <a:xfrm>
                <a:off x="1" y="73025"/>
                <a:ext cx="12191999" cy="6781799"/>
                <a:chOff x="0" y="0"/>
                <a:chExt cx="12191999" cy="6781799"/>
              </a:xfrm>
            </p:grpSpPr>
            <p:grpSp>
              <p:nvGrpSpPr>
                <p:cNvPr id="15" name="Group 14">
                  <a:extLst>
                    <a:ext uri="{FF2B5EF4-FFF2-40B4-BE49-F238E27FC236}">
                      <a16:creationId xmlns:a16="http://schemas.microsoft.com/office/drawing/2014/main" id="{45DC14B7-2D01-3F2B-D480-82F72C366934}"/>
                    </a:ext>
                  </a:extLst>
                </p:cNvPr>
                <p:cNvGrpSpPr/>
                <p:nvPr/>
              </p:nvGrpSpPr>
              <p:grpSpPr>
                <a:xfrm>
                  <a:off x="0" y="0"/>
                  <a:ext cx="12191999" cy="6781799"/>
                  <a:chOff x="0" y="0"/>
                  <a:chExt cx="12191999" cy="6781799"/>
                </a:xfrm>
              </p:grpSpPr>
              <p:grpSp>
                <p:nvGrpSpPr>
                  <p:cNvPr id="26" name="Group 25">
                    <a:extLst>
                      <a:ext uri="{FF2B5EF4-FFF2-40B4-BE49-F238E27FC236}">
                        <a16:creationId xmlns:a16="http://schemas.microsoft.com/office/drawing/2014/main" id="{9D44BA4F-5840-8DA4-021A-B81FE9EA2600}"/>
                      </a:ext>
                    </a:extLst>
                  </p:cNvPr>
                  <p:cNvGrpSpPr/>
                  <p:nvPr/>
                </p:nvGrpSpPr>
                <p:grpSpPr>
                  <a:xfrm>
                    <a:off x="0" y="472437"/>
                    <a:ext cx="10146687" cy="6309362"/>
                    <a:chOff x="6204257" y="548637"/>
                    <a:chExt cx="10146687" cy="6309362"/>
                  </a:xfrm>
                </p:grpSpPr>
                <p:pic>
                  <p:nvPicPr>
                    <p:cNvPr id="28" name="Picture 27">
                      <a:extLst>
                        <a:ext uri="{FF2B5EF4-FFF2-40B4-BE49-F238E27FC236}">
                          <a16:creationId xmlns:a16="http://schemas.microsoft.com/office/drawing/2014/main" id="{9B9376B9-3459-9FDE-46A3-EA074F21E70A}"/>
                        </a:ext>
                      </a:extLst>
                    </p:cNvPr>
                    <p:cNvPicPr>
                      <a:picLocks noChangeAspect="1"/>
                    </p:cNvPicPr>
                    <p:nvPr/>
                  </p:nvPicPr>
                  <p:blipFill>
                    <a:blip r:embed="rId8"/>
                    <a:stretch>
                      <a:fillRect/>
                    </a:stretch>
                  </p:blipFill>
                  <p:spPr>
                    <a:xfrm>
                      <a:off x="6204257" y="548639"/>
                      <a:ext cx="10146687" cy="5707511"/>
                    </a:xfrm>
                    <a:prstGeom prst="rect">
                      <a:avLst/>
                    </a:prstGeom>
                  </p:spPr>
                </p:pic>
                <p:grpSp>
                  <p:nvGrpSpPr>
                    <p:cNvPr id="29" name="Group 28">
                      <a:extLst>
                        <a:ext uri="{FF2B5EF4-FFF2-40B4-BE49-F238E27FC236}">
                          <a16:creationId xmlns:a16="http://schemas.microsoft.com/office/drawing/2014/main" id="{30E15CBC-774C-E7BB-4192-22F788B2A11C}"/>
                        </a:ext>
                      </a:extLst>
                    </p:cNvPr>
                    <p:cNvGrpSpPr/>
                    <p:nvPr/>
                  </p:nvGrpSpPr>
                  <p:grpSpPr>
                    <a:xfrm>
                      <a:off x="6204257" y="548637"/>
                      <a:ext cx="8534400" cy="6309362"/>
                      <a:chOff x="-1" y="1657367"/>
                      <a:chExt cx="8534400" cy="6309362"/>
                    </a:xfrm>
                  </p:grpSpPr>
                  <p:sp>
                    <p:nvSpPr>
                      <p:cNvPr id="31" name="Rounded Rectangle 9">
                        <a:extLst>
                          <a:ext uri="{FF2B5EF4-FFF2-40B4-BE49-F238E27FC236}">
                            <a16:creationId xmlns:a16="http://schemas.microsoft.com/office/drawing/2014/main" id="{3CFFF830-5EAB-972F-6776-81F5DFFC5833}"/>
                          </a:ext>
                        </a:extLst>
                      </p:cNvPr>
                      <p:cNvSpPr/>
                      <p:nvPr/>
                    </p:nvSpPr>
                    <p:spPr>
                      <a:xfrm rot="16200000">
                        <a:off x="4558838" y="3991167"/>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32" name="Rounded Rectangle 9">
                        <a:extLst>
                          <a:ext uri="{FF2B5EF4-FFF2-40B4-BE49-F238E27FC236}">
                            <a16:creationId xmlns:a16="http://schemas.microsoft.com/office/drawing/2014/main" id="{C3C3B006-00A0-510F-11CF-86C016609FA1}"/>
                          </a:ext>
                        </a:extLst>
                      </p:cNvPr>
                      <p:cNvSpPr/>
                      <p:nvPr/>
                    </p:nvSpPr>
                    <p:spPr>
                      <a:xfrm>
                        <a:off x="-1" y="6922662"/>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sp>
                <p:nvSpPr>
                  <p:cNvPr id="27" name="Rounded Rectangle 9">
                    <a:extLst>
                      <a:ext uri="{FF2B5EF4-FFF2-40B4-BE49-F238E27FC236}">
                        <a16:creationId xmlns:a16="http://schemas.microsoft.com/office/drawing/2014/main" id="{E9688ABE-B730-1F65-DEB7-7DE816097E44}"/>
                      </a:ext>
                    </a:extLst>
                  </p:cNvPr>
                  <p:cNvSpPr/>
                  <p:nvPr/>
                </p:nvSpPr>
                <p:spPr>
                  <a:xfrm flipH="1">
                    <a:off x="8534400" y="0"/>
                    <a:ext cx="3657599" cy="6781799"/>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grpSp>
              <p:nvGrpSpPr>
                <p:cNvPr id="20" name="Group 19">
                  <a:extLst>
                    <a:ext uri="{FF2B5EF4-FFF2-40B4-BE49-F238E27FC236}">
                      <a16:creationId xmlns:a16="http://schemas.microsoft.com/office/drawing/2014/main" id="{6A5D6FCA-9280-7644-D9EB-231C72F32FF6}"/>
                    </a:ext>
                  </a:extLst>
                </p:cNvPr>
                <p:cNvGrpSpPr/>
                <p:nvPr/>
              </p:nvGrpSpPr>
              <p:grpSpPr>
                <a:xfrm>
                  <a:off x="6892641" y="975524"/>
                  <a:ext cx="5082845" cy="4853742"/>
                  <a:chOff x="6892641" y="1081445"/>
                  <a:chExt cx="5082845" cy="4853742"/>
                </a:xfrm>
              </p:grpSpPr>
              <p:sp>
                <p:nvSpPr>
                  <p:cNvPr id="21" name="TextBox 20">
                    <a:extLst>
                      <a:ext uri="{FF2B5EF4-FFF2-40B4-BE49-F238E27FC236}">
                        <a16:creationId xmlns:a16="http://schemas.microsoft.com/office/drawing/2014/main" id="{F6D105B7-72CD-3F68-64DE-E4A0A0E3B4AE}"/>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Sep 29, 2023</a:t>
                    </a:r>
                  </a:p>
                </p:txBody>
              </p:sp>
              <p:grpSp>
                <p:nvGrpSpPr>
                  <p:cNvPr id="22" name="Group 21">
                    <a:extLst>
                      <a:ext uri="{FF2B5EF4-FFF2-40B4-BE49-F238E27FC236}">
                        <a16:creationId xmlns:a16="http://schemas.microsoft.com/office/drawing/2014/main" id="{2C2730B3-18E8-7951-DF84-0776BDE6B781}"/>
                      </a:ext>
                    </a:extLst>
                  </p:cNvPr>
                  <p:cNvGrpSpPr/>
                  <p:nvPr/>
                </p:nvGrpSpPr>
                <p:grpSpPr>
                  <a:xfrm>
                    <a:off x="7121546" y="1907532"/>
                    <a:ext cx="4853940" cy="4027655"/>
                    <a:chOff x="5676413" y="1458750"/>
                    <a:chExt cx="5063946" cy="4027655"/>
                  </a:xfrm>
                </p:grpSpPr>
                <p:sp>
                  <p:nvSpPr>
                    <p:cNvPr id="23" name="Rounded Rectangle 9">
                      <a:extLst>
                        <a:ext uri="{FF2B5EF4-FFF2-40B4-BE49-F238E27FC236}">
                          <a16:creationId xmlns:a16="http://schemas.microsoft.com/office/drawing/2014/main" id="{CC0BA510-AA7C-C27D-C4C9-CA0B71DA7130}"/>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137160" algn="l"/>
                        </a:tabLst>
                        <a:defRPr/>
                      </a:pPr>
                      <a:r>
                        <a:rPr lang="en-US" sz="3200" b="1" dirty="0">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Working Session and Office Hours!</a:t>
                      </a:r>
                      <a:endParaRPr kumimoji="0" lang="en-US" sz="2800" b="1" i="0" u="none" strike="noStrike" kern="1200" cap="none" spc="0" normalizeH="0" baseline="0" noProof="0" dirty="0">
                        <a:ln>
                          <a:noFill/>
                        </a:ln>
                        <a:solidFill>
                          <a:prstClr val="white"/>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24" name="TextBox 23">
                      <a:extLst>
                        <a:ext uri="{FF2B5EF4-FFF2-40B4-BE49-F238E27FC236}">
                          <a16:creationId xmlns:a16="http://schemas.microsoft.com/office/drawing/2014/main" id="{0AC5202B-835E-5AC2-D07B-120A9807CFF3}"/>
                        </a:ext>
                      </a:extLst>
                    </p:cNvPr>
                    <p:cNvSpPr txBox="1"/>
                    <p:nvPr/>
                  </p:nvSpPr>
                  <p:spPr>
                    <a:xfrm>
                      <a:off x="5676415" y="1458750"/>
                      <a:ext cx="446055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7E7FD"/>
                          </a:solidFill>
                          <a:effectLst/>
                          <a:uLnTx/>
                          <a:uFillTx/>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grpSp>
          </p:grpSp>
          <p:sp>
            <p:nvSpPr>
              <p:cNvPr id="4" name="Rectangle 3">
                <a:extLst>
                  <a:ext uri="{FF2B5EF4-FFF2-40B4-BE49-F238E27FC236}">
                    <a16:creationId xmlns:a16="http://schemas.microsoft.com/office/drawing/2014/main" id="{22DEE8E9-D95A-EC15-260A-EBA716D58C00}"/>
                  </a:ext>
                </a:extLst>
              </p:cNvPr>
              <p:cNvSpPr/>
              <p:nvPr/>
            </p:nvSpPr>
            <p:spPr>
              <a:xfrm>
                <a:off x="-1533525" y="0"/>
                <a:ext cx="1533526" cy="3444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Top layer/text</a:t>
                </a:r>
              </a:p>
            </p:txBody>
          </p:sp>
        </p:grpSp>
      </p:grpSp>
    </p:spTree>
    <p:extLst>
      <p:ext uri="{BB962C8B-B14F-4D97-AF65-F5344CB8AC3E}">
        <p14:creationId xmlns:p14="http://schemas.microsoft.com/office/powerpoint/2010/main" val="616582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9">
            <a:extLst>
              <a:ext uri="{FF2B5EF4-FFF2-40B4-BE49-F238E27FC236}">
                <a16:creationId xmlns:a16="http://schemas.microsoft.com/office/drawing/2014/main" id="{8A8B14AB-DE9D-DA6E-6983-0883CE6CD257}"/>
              </a:ext>
            </a:extLst>
          </p:cNvPr>
          <p:cNvSpPr/>
          <p:nvPr/>
        </p:nvSpPr>
        <p:spPr>
          <a:xfrm>
            <a:off x="0" y="-2"/>
            <a:ext cx="12192000" cy="6858003"/>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pic>
        <p:nvPicPr>
          <p:cNvPr id="4" name="Picture 3">
            <a:extLst>
              <a:ext uri="{FF2B5EF4-FFF2-40B4-BE49-F238E27FC236}">
                <a16:creationId xmlns:a16="http://schemas.microsoft.com/office/drawing/2014/main" id="{7939D2BA-86B9-38D2-1ADA-289E1C6BC73C}"/>
              </a:ext>
            </a:extLst>
          </p:cNvPr>
          <p:cNvPicPr>
            <a:picLocks noChangeAspect="1"/>
          </p:cNvPicPr>
          <p:nvPr/>
        </p:nvPicPr>
        <p:blipFill>
          <a:blip r:embed="rId2"/>
          <a:srcRect/>
          <a:stretch/>
        </p:blipFill>
        <p:spPr>
          <a:xfrm>
            <a:off x="0" y="548640"/>
            <a:ext cx="10146686" cy="5707511"/>
          </a:xfrm>
          <a:prstGeom prst="rect">
            <a:avLst/>
          </a:prstGeom>
        </p:spPr>
      </p:pic>
      <p:grpSp>
        <p:nvGrpSpPr>
          <p:cNvPr id="16" name="Group 15">
            <a:extLst>
              <a:ext uri="{FF2B5EF4-FFF2-40B4-BE49-F238E27FC236}">
                <a16:creationId xmlns:a16="http://schemas.microsoft.com/office/drawing/2014/main" id="{4C372047-B64C-1D1D-0F52-3869BFDF6CDC}"/>
              </a:ext>
            </a:extLst>
          </p:cNvPr>
          <p:cNvGrpSpPr/>
          <p:nvPr/>
        </p:nvGrpSpPr>
        <p:grpSpPr>
          <a:xfrm>
            <a:off x="-1" y="548638"/>
            <a:ext cx="8534403" cy="6309362"/>
            <a:chOff x="-1" y="-2"/>
            <a:chExt cx="8534403" cy="6309362"/>
          </a:xfrm>
        </p:grpSpPr>
        <p:sp>
          <p:nvSpPr>
            <p:cNvPr id="14" name="Rounded Rectangle 9">
              <a:extLst>
                <a:ext uri="{FF2B5EF4-FFF2-40B4-BE49-F238E27FC236}">
                  <a16:creationId xmlns:a16="http://schemas.microsoft.com/office/drawing/2014/main" id="{F04A2B5D-F6EA-5352-DFE1-3064A0885F8F}"/>
                </a:ext>
              </a:extLst>
            </p:cNvPr>
            <p:cNvSpPr/>
            <p:nvPr/>
          </p:nvSpPr>
          <p:spPr>
            <a:xfrm rot="16200000">
              <a:off x="4558841" y="2333798"/>
              <a:ext cx="6309362" cy="1641761"/>
            </a:xfrm>
            <a:prstGeom prst="roundRect">
              <a:avLst>
                <a:gd name="adj" fmla="val 0"/>
              </a:avLst>
            </a:prstGeom>
            <a:gradFill flip="none" rotWithShape="1">
              <a:gsLst>
                <a:gs pos="0">
                  <a:srgbClr val="000000">
                    <a:alpha val="0"/>
                  </a:srgbClr>
                </a:gs>
                <a:gs pos="31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11" name="Rounded Rectangle 9">
              <a:extLst>
                <a:ext uri="{FF2B5EF4-FFF2-40B4-BE49-F238E27FC236}">
                  <a16:creationId xmlns:a16="http://schemas.microsoft.com/office/drawing/2014/main" id="{CCEA3196-5C98-FCD9-C6E2-7718EFD17D63}"/>
                </a:ext>
              </a:extLst>
            </p:cNvPr>
            <p:cNvSpPr/>
            <p:nvPr/>
          </p:nvSpPr>
          <p:spPr>
            <a:xfrm>
              <a:off x="-1" y="5212081"/>
              <a:ext cx="8185760" cy="594359"/>
            </a:xfrm>
            <a:prstGeom prst="roundRect">
              <a:avLst>
                <a:gd name="adj" fmla="val 0"/>
              </a:avLst>
            </a:prstGeom>
            <a:gradFill flip="none" rotWithShape="1">
              <a:gsLst>
                <a:gs pos="0">
                  <a:srgbClr val="000000">
                    <a:alpha val="0"/>
                  </a:srgbClr>
                </a:gs>
                <a:gs pos="100000">
                  <a:srgbClr val="0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sp>
        <p:nvSpPr>
          <p:cNvPr id="22" name="Rounded Rectangle 9">
            <a:extLst>
              <a:ext uri="{FF2B5EF4-FFF2-40B4-BE49-F238E27FC236}">
                <a16:creationId xmlns:a16="http://schemas.microsoft.com/office/drawing/2014/main" id="{C66DDFDF-3BE5-1AE0-0712-12CB21980258}"/>
              </a:ext>
            </a:extLst>
          </p:cNvPr>
          <p:cNvSpPr/>
          <p:nvPr/>
        </p:nvSpPr>
        <p:spPr>
          <a:xfrm>
            <a:off x="8185759" y="1"/>
            <a:ext cx="4006241" cy="6858000"/>
          </a:xfrm>
          <a:prstGeom prst="roundRect">
            <a:avLst>
              <a:gd name="adj" fmla="val 0"/>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grpSp>
        <p:nvGrpSpPr>
          <p:cNvPr id="3" name="Group 2">
            <a:extLst>
              <a:ext uri="{FF2B5EF4-FFF2-40B4-BE49-F238E27FC236}">
                <a16:creationId xmlns:a16="http://schemas.microsoft.com/office/drawing/2014/main" id="{D4150E11-C2D5-ACC5-84B4-41378A4846C4}"/>
              </a:ext>
            </a:extLst>
          </p:cNvPr>
          <p:cNvGrpSpPr/>
          <p:nvPr/>
        </p:nvGrpSpPr>
        <p:grpSpPr>
          <a:xfrm>
            <a:off x="7121546" y="1907532"/>
            <a:ext cx="4853940" cy="4027655"/>
            <a:chOff x="5676413" y="1458750"/>
            <a:chExt cx="5063946" cy="4027655"/>
          </a:xfrm>
        </p:grpSpPr>
        <p:sp>
          <p:nvSpPr>
            <p:cNvPr id="10" name="Rounded Rectangle 9">
              <a:extLst>
                <a:ext uri="{FF2B5EF4-FFF2-40B4-BE49-F238E27FC236}">
                  <a16:creationId xmlns:a16="http://schemas.microsoft.com/office/drawing/2014/main" id="{80637E40-7FEA-4440-B4E8-5F6D88CC399D}"/>
                </a:ext>
              </a:extLst>
            </p:cNvPr>
            <p:cNvSpPr/>
            <p:nvPr/>
          </p:nvSpPr>
          <p:spPr>
            <a:xfrm>
              <a:off x="5676413" y="2043525"/>
              <a:ext cx="5063946" cy="3442880"/>
            </a:xfrm>
            <a:prstGeom prst="roundRect">
              <a:avLst>
                <a:gd name="adj" fmla="val 2453"/>
              </a:avLst>
            </a:prstGeom>
            <a:solidFill>
              <a:schemeClr val="bg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a:p>
              <a:pPr marL="457200" indent="-457200">
                <a:buFont typeface="Arial" panose="020B0604020202020204" pitchFamily="34" charset="0"/>
                <a:buChar char="•"/>
                <a:tabLst>
                  <a:tab pos="137160" algn="l"/>
                </a:tabLst>
              </a:pP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Office Hours and livestream</a:t>
              </a:r>
            </a:p>
            <a:p>
              <a:pPr>
                <a:tabLst>
                  <a:tab pos="137160" algn="l"/>
                </a:tabLst>
              </a:pPr>
              <a:b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br>
              <a:r>
                <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                    </a:t>
              </a:r>
            </a:p>
            <a:p>
              <a:pPr marL="457200" indent="-457200">
                <a:buFont typeface="Arial" panose="020B0604020202020204" pitchFamily="34" charset="0"/>
                <a:buChar char="•"/>
                <a:tabLst>
                  <a:tab pos="137160" algn="l"/>
                </a:tabLst>
              </a:pPr>
              <a:endParaRPr lang="en-US" sz="2800"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endParaRPr>
            </a:p>
          </p:txBody>
        </p:sp>
        <p:sp>
          <p:nvSpPr>
            <p:cNvPr id="9" name="TextBox 8">
              <a:extLst>
                <a:ext uri="{FF2B5EF4-FFF2-40B4-BE49-F238E27FC236}">
                  <a16:creationId xmlns:a16="http://schemas.microsoft.com/office/drawing/2014/main" id="{4984E087-7EC5-1E17-5F82-C9B66611E26D}"/>
                </a:ext>
              </a:extLst>
            </p:cNvPr>
            <p:cNvSpPr txBox="1"/>
            <p:nvPr/>
          </p:nvSpPr>
          <p:spPr>
            <a:xfrm>
              <a:off x="5676415" y="1458750"/>
              <a:ext cx="4460550" cy="584775"/>
            </a:xfrm>
            <a:prstGeom prst="rect">
              <a:avLst/>
            </a:prstGeom>
            <a:noFill/>
          </p:spPr>
          <p:txBody>
            <a:bodyPr wrap="square" rtlCol="0">
              <a:spAutoFit/>
            </a:bodyPr>
            <a:lstStyle/>
            <a:p>
              <a:r>
                <a:rPr lang="en-US" sz="3200" b="1" dirty="0">
                  <a:solidFill>
                    <a:srgbClr val="07E7FD"/>
                  </a:solidFill>
                  <a:latin typeface="Open Sans Semibold" panose="020B0606030504020204" pitchFamily="34" charset="0"/>
                  <a:ea typeface="Open Sans Semibold" panose="020B0606030504020204" pitchFamily="34" charset="0"/>
                  <a:cs typeface="Open Sans Semibold" panose="020B0606030504020204" pitchFamily="34" charset="0"/>
                </a:rPr>
                <a:t>Episode Details</a:t>
              </a:r>
            </a:p>
          </p:txBody>
        </p:sp>
      </p:grpSp>
      <p:sp>
        <p:nvSpPr>
          <p:cNvPr id="6" name="TextBox 5">
            <a:extLst>
              <a:ext uri="{FF2B5EF4-FFF2-40B4-BE49-F238E27FC236}">
                <a16:creationId xmlns:a16="http://schemas.microsoft.com/office/drawing/2014/main" id="{03AF13A2-71A5-153D-DEBB-659B17F4B331}"/>
              </a:ext>
            </a:extLst>
          </p:cNvPr>
          <p:cNvSpPr txBox="1"/>
          <p:nvPr/>
        </p:nvSpPr>
        <p:spPr>
          <a:xfrm>
            <a:off x="6892641" y="1081445"/>
            <a:ext cx="4006241" cy="646331"/>
          </a:xfrm>
          <a:prstGeom prst="rect">
            <a:avLst/>
          </a:prstGeom>
          <a:noFill/>
        </p:spPr>
        <p:txBody>
          <a:bodyPr wrap="square" rtlCol="0">
            <a:spAutoFit/>
          </a:bodyPr>
          <a:lstStyle/>
          <a:p>
            <a:pPr algn="ctr"/>
            <a:r>
              <a:rPr lang="en-US" sz="3600" b="1" dirty="0">
                <a:solidFill>
                  <a:srgbClr val="FFFF00"/>
                </a:solidFill>
                <a:latin typeface="Open Sans" panose="020B0606030504020204" pitchFamily="34" charset="0"/>
                <a:ea typeface="Open Sans" panose="020B0606030504020204" pitchFamily="34" charset="0"/>
                <a:cs typeface="Open Sans" panose="020B0606030504020204" pitchFamily="34" charset="0"/>
              </a:rPr>
              <a:t>May 26, 2023</a:t>
            </a:r>
          </a:p>
        </p:txBody>
      </p:sp>
    </p:spTree>
    <p:extLst>
      <p:ext uri="{BB962C8B-B14F-4D97-AF65-F5344CB8AC3E}">
        <p14:creationId xmlns:p14="http://schemas.microsoft.com/office/powerpoint/2010/main" val="26327696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Russo One">
      <a:majorFont>
        <a:latin typeface="Russo One"/>
        <a:ea typeface=""/>
        <a:cs typeface=""/>
      </a:majorFont>
      <a:minorFont>
        <a:latin typeface="Russo One"/>
        <a:ea typeface=""/>
        <a:cs typeface=""/>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2340</TotalTime>
  <Words>1063</Words>
  <Application>Microsoft Office PowerPoint</Application>
  <PresentationFormat>Widescreen</PresentationFormat>
  <Paragraphs>310</Paragraphs>
  <Slides>65</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65</vt:i4>
      </vt:variant>
    </vt:vector>
  </HeadingPairs>
  <TitlesOfParts>
    <vt:vector size="75" baseType="lpstr">
      <vt:lpstr>Arial</vt:lpstr>
      <vt:lpstr>Calibri</vt:lpstr>
      <vt:lpstr>Calibri Light</vt:lpstr>
      <vt:lpstr>Open Sans</vt:lpstr>
      <vt:lpstr>Open Sans Semibold</vt:lpstr>
      <vt:lpstr>Russo One</vt:lpstr>
      <vt:lpstr>Segoe Script</vt:lpstr>
      <vt:lpstr>Wingdings 2</vt:lpstr>
      <vt:lpstr>Office Theme</vt:lpstr>
      <vt:lpstr>1_Dividend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ZSSH with oidc!</vt:lpstr>
      <vt:lpstr>Edgex Foundry + OpenZiti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Finger</dc:creator>
  <cp:lastModifiedBy>Clint D</cp:lastModifiedBy>
  <cp:revision>132</cp:revision>
  <dcterms:created xsi:type="dcterms:W3CDTF">2022-06-02T19:56:30Z</dcterms:created>
  <dcterms:modified xsi:type="dcterms:W3CDTF">2023-12-01T15:08:35Z</dcterms:modified>
</cp:coreProperties>
</file>